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Lst>
  <p:sldSz type="screen4x3" cy="6858000" cx="9144000"/>
  <p:notesSz cx="6858000" cy="9144000"/>
  <p:defaultTextStyle>
    <a:defPPr>
      <a:defRPr lang="en-US"/>
    </a:defPPr>
    <a:lvl1pPr algn="l" eaLnBrk="0" fontAlgn="base" hangingPunct="0" rtl="0">
      <a:spcBef>
        <a:spcPct val="0"/>
      </a:spcBef>
      <a:spcAft>
        <a:spcPct val="0"/>
      </a:spcAft>
      <a:defRPr kern="1200">
        <a:solidFill>
          <a:schemeClr val="tx1"/>
        </a:solidFill>
        <a:latin typeface="Arial" charset="0"/>
        <a:ea typeface="+mn-ea"/>
        <a:cs typeface="+mn-cs"/>
      </a:defRPr>
    </a:lvl1pPr>
    <a:lvl2pPr algn="l" eaLnBrk="0" fontAlgn="base" hangingPunct="0" marL="457200" rtl="0">
      <a:spcBef>
        <a:spcPct val="0"/>
      </a:spcBef>
      <a:spcAft>
        <a:spcPct val="0"/>
      </a:spcAft>
      <a:defRPr kern="1200">
        <a:solidFill>
          <a:schemeClr val="tx1"/>
        </a:solidFill>
        <a:latin typeface="Arial" charset="0"/>
        <a:ea typeface="+mn-ea"/>
        <a:cs typeface="+mn-cs"/>
      </a:defRPr>
    </a:lvl2pPr>
    <a:lvl3pPr algn="l" eaLnBrk="0" fontAlgn="base" hangingPunct="0" marL="914400" rtl="0">
      <a:spcBef>
        <a:spcPct val="0"/>
      </a:spcBef>
      <a:spcAft>
        <a:spcPct val="0"/>
      </a:spcAft>
      <a:defRPr kern="1200">
        <a:solidFill>
          <a:schemeClr val="tx1"/>
        </a:solidFill>
        <a:latin typeface="Arial" charset="0"/>
        <a:ea typeface="+mn-ea"/>
        <a:cs typeface="+mn-cs"/>
      </a:defRPr>
    </a:lvl3pPr>
    <a:lvl4pPr algn="l" eaLnBrk="0" fontAlgn="base" hangingPunct="0" marL="1371600" rtl="0">
      <a:spcBef>
        <a:spcPct val="0"/>
      </a:spcBef>
      <a:spcAft>
        <a:spcPct val="0"/>
      </a:spcAft>
      <a:defRPr kern="1200">
        <a:solidFill>
          <a:schemeClr val="tx1"/>
        </a:solidFill>
        <a:latin typeface="Arial" charset="0"/>
        <a:ea typeface="+mn-ea"/>
        <a:cs typeface="+mn-cs"/>
      </a:defRPr>
    </a:lvl4pPr>
    <a:lvl5pPr algn="l" eaLnBrk="0" fontAlgn="base" hangingPunct="0" marL="1828800" rtl="0">
      <a:spcBef>
        <a:spcPct val="0"/>
      </a:spcBef>
      <a:spcAft>
        <a:spcPct val="0"/>
      </a:spcAft>
      <a:defRPr kern="1200">
        <a:solidFill>
          <a:schemeClr val="tx1"/>
        </a:solidFill>
        <a:latin typeface="Arial" charset="0"/>
        <a:ea typeface="+mn-ea"/>
        <a:cs typeface="+mn-cs"/>
      </a:defRPr>
    </a:lvl5pPr>
    <a:lvl6pPr algn="l" defTabSz="914400" eaLnBrk="1" hangingPunct="1" latinLnBrk="0" marL="2286000" rtl="0">
      <a:defRPr kern="1200">
        <a:solidFill>
          <a:schemeClr val="tx1"/>
        </a:solidFill>
        <a:latin typeface="Arial" charset="0"/>
        <a:ea typeface="+mn-ea"/>
        <a:cs typeface="+mn-cs"/>
      </a:defRPr>
    </a:lvl6pPr>
    <a:lvl7pPr algn="l" defTabSz="914400" eaLnBrk="1" hangingPunct="1" latinLnBrk="0" marL="2743200" rtl="0">
      <a:defRPr kern="1200">
        <a:solidFill>
          <a:schemeClr val="tx1"/>
        </a:solidFill>
        <a:latin typeface="Arial" charset="0"/>
        <a:ea typeface="+mn-ea"/>
        <a:cs typeface="+mn-cs"/>
      </a:defRPr>
    </a:lvl7pPr>
    <a:lvl8pPr algn="l" defTabSz="914400" eaLnBrk="1" hangingPunct="1" latinLnBrk="0" marL="3200400" rtl="0">
      <a:defRPr kern="1200">
        <a:solidFill>
          <a:schemeClr val="tx1"/>
        </a:solidFill>
        <a:latin typeface="Arial" charset="0"/>
        <a:ea typeface="+mn-ea"/>
        <a:cs typeface="+mn-cs"/>
      </a:defRPr>
    </a:lvl8pPr>
    <a:lvl9pPr algn="l" defTabSz="914400" eaLnBrk="1" hangingPunct="1" latinLnBrk="0" marL="3657600" rtl="0">
      <a:defRPr kern="1200">
        <a:solidFill>
          <a:schemeClr val="tx1"/>
        </a:solidFill>
        <a:latin typeface="Arial" charset="0"/>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A89856"/>
    <a:srgbClr val="219797"/>
    <a:srgbClr val="E3CD74"/>
    <a:srgbClr val="EEB42D"/>
    <a:srgbClr val="EED410"/>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autoAdjust="0"/>
    <p:restoredTop sz="94660"/>
  </p:normalViewPr>
  <p:slideViewPr>
    <p:cSldViewPr>
      <p:cViewPr>
        <p:scale>
          <a:sx n="66" d="100"/>
          <a:sy n="66" d="100"/>
        </p:scale>
        <p:origin x="-1506" y="-1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5" name=""/>
        <p:cNvGrpSpPr/>
        <p:nvPr/>
      </p:nvGrpSpPr>
      <p:grpSpPr>
        <a:xfrm>
          <a:off x="0" y="0"/>
          <a:ext cx="0" cy="0"/>
          <a:chOff x="0" y="0"/>
          <a:chExt cx="0" cy="0"/>
        </a:xfrm>
      </p:grpSpPr>
      <p:sp>
        <p:nvSpPr>
          <p:cNvPr id="1048688"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89"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470392D2-BC94-478C-91FB-458EF6E63307}" type="datetimeFigureOut">
              <a:rPr lang="en-US" smtClean="0"/>
              <a:t>10/5/2020</a:t>
            </a:fld>
            <a:endParaRPr lang="en-US"/>
          </a:p>
        </p:txBody>
      </p:sp>
      <p:sp>
        <p:nvSpPr>
          <p:cNvPr id="1048690"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91"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2"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93"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C23EE94F-E057-4C67-A5D8-64175678546C}"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5" name="Slide Image Placeholder 1"/>
          <p:cNvSpPr>
            <a:spLocks noChangeAspect="1" noRot="1" noGrp="1"/>
          </p:cNvSpPr>
          <p:nvPr>
            <p:ph type="sldImg"/>
          </p:nvPr>
        </p:nvSpPr>
        <p:spPr/>
      </p:sp>
      <p:sp>
        <p:nvSpPr>
          <p:cNvPr id="1048596" name="Notes Placeholder 2"/>
          <p:cNvSpPr>
            <a:spLocks noGrp="1"/>
          </p:cNvSpPr>
          <p:nvPr>
            <p:ph type="body" idx="1"/>
          </p:nvPr>
        </p:nvSpPr>
        <p:spPr/>
        <p:txBody>
          <a:bodyPr/>
          <a:p>
            <a:r>
              <a:rPr dirty="0" lang="en-US" smtClean="0"/>
              <a:t>I want</a:t>
            </a:r>
            <a:r>
              <a:rPr baseline="0" dirty="0" lang="en-US" smtClean="0"/>
              <a:t> to start this presentation by stating that technology has revolutionized the society. It has changed the way people carry out businesses in many ways. Companies that have embraced technology have realized its full potential. Amazon is such a cooperation that has fully embraced technology and now is the leading in the e-commerce industry. Regulating the internet can be difficult, but like all other businesses, e-commerce businesses must also abide by the laws and operational regulations. In this presentation, I look at how business law concepts apply to e-commerce business environment, with respect to Amazon as an example. </a:t>
            </a:r>
            <a:endParaRPr dirty="0" lang="en-US"/>
          </a:p>
        </p:txBody>
      </p:sp>
      <p:sp>
        <p:nvSpPr>
          <p:cNvPr id="1048597" name="Slide Number Placeholder 3"/>
          <p:cNvSpPr>
            <a:spLocks noGrp="1"/>
          </p:cNvSpPr>
          <p:nvPr>
            <p:ph type="sldNum" sz="quarter" idx="10"/>
          </p:nvPr>
        </p:nvSpPr>
        <p:spPr/>
        <p:txBody>
          <a:bodyPr/>
          <a:p>
            <a:fld id="{C23EE94F-E057-4C67-A5D8-64175678546C}"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0" name="Slide Image Placeholder 1"/>
          <p:cNvSpPr>
            <a:spLocks noChangeAspect="1" noRot="1" noGrp="1"/>
          </p:cNvSpPr>
          <p:nvPr>
            <p:ph type="sldImg"/>
          </p:nvPr>
        </p:nvSpPr>
        <p:spPr/>
      </p:sp>
      <p:sp>
        <p:nvSpPr>
          <p:cNvPr id="1048601" name="Notes Placeholder 2"/>
          <p:cNvSpPr>
            <a:spLocks noGrp="1"/>
          </p:cNvSpPr>
          <p:nvPr>
            <p:ph type="body" idx="1"/>
          </p:nvPr>
        </p:nvSpPr>
        <p:spPr/>
        <p:txBody>
          <a:bodyPr/>
          <a:p>
            <a:r>
              <a:rPr dirty="0" lang="en-US" smtClean="0"/>
              <a:t>As technology</a:t>
            </a:r>
            <a:r>
              <a:rPr baseline="0" dirty="0" lang="en-US" smtClean="0"/>
              <a:t> advances, businesses and entrepreneurs are starting to think of different ways to meet the expectations of the customers. Some of these companies have opted to use online platforms to sell their products and services as well as connect buyers and sellers. This act of carrying out business through the electronic medium, primarily the internet, is what has been termed as networking e-commerce. Businesses that have adopted this mode of doing business have realized its potential and established wide base in this format. Amazon is an </a:t>
            </a:r>
            <a:r>
              <a:rPr baseline="0" dirty="0" lang="en-US" err="1" smtClean="0"/>
              <a:t>examplary</a:t>
            </a:r>
            <a:r>
              <a:rPr baseline="0" dirty="0" lang="en-US" smtClean="0"/>
              <a:t> corporation that have proven that e-commerce is slowing changing the way business transactions are realized word wide today. </a:t>
            </a:r>
            <a:endParaRPr dirty="0" lang="en-US"/>
          </a:p>
        </p:txBody>
      </p:sp>
      <p:sp>
        <p:nvSpPr>
          <p:cNvPr id="1048602" name="Slide Number Placeholder 3"/>
          <p:cNvSpPr>
            <a:spLocks noGrp="1"/>
          </p:cNvSpPr>
          <p:nvPr>
            <p:ph type="sldNum" sz="quarter" idx="10"/>
          </p:nvPr>
        </p:nvSpPr>
        <p:spPr/>
        <p:txBody>
          <a:bodyPr/>
          <a:p>
            <a:fld id="{C23EE94F-E057-4C67-A5D8-64175678546C}"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People</a:t>
            </a:r>
            <a:r>
              <a:rPr baseline="0" dirty="0" lang="en-US" smtClean="0"/>
              <a:t> often make wrong decisions mainly because they lack adequate information to inform them and help in decision-making. In business, just like any other field, wrong decisions are attributed to lack of understanding of the business law. That is why studying business law provides one with insightful understanding of what they are expected to do, how they are supposed to relate to employees and customers, and also how to make decisions that will not negatively affect the business. Ignorance is never an excuse to acting contrary to the law. Therefore, someone who is thinking of starting a business online (in the e-commerce industry) must </a:t>
            </a:r>
            <a:endParaRPr dirty="0" lang="en-US"/>
          </a:p>
        </p:txBody>
      </p:sp>
      <p:sp>
        <p:nvSpPr>
          <p:cNvPr id="1048607" name="Slide Number Placeholder 3"/>
          <p:cNvSpPr>
            <a:spLocks noGrp="1"/>
          </p:cNvSpPr>
          <p:nvPr>
            <p:ph type="sldNum" sz="quarter" idx="10"/>
          </p:nvPr>
        </p:nvSpPr>
        <p:spPr/>
        <p:txBody>
          <a:bodyPr/>
          <a:p>
            <a:fld id="{C23EE94F-E057-4C67-A5D8-64175678546C}"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lang="en-US" smtClean="0"/>
              <a:t>Social</a:t>
            </a:r>
            <a:r>
              <a:rPr baseline="0" dirty="0" lang="en-US" smtClean="0"/>
              <a:t> responsibility is not a new concept in business world because it has been practiced for many years. Being socially responsible means that the organization engage in activities that make it accountable to the environment and community where it operates. These can be myriad of activities ranging from compliance maintenance to maintaining positive business reputation. Even though it is paramount, most organizations do not find corporate social responsibility important. Furthermore, companies that operate online exclusively find it difficult to maintain CSR. </a:t>
            </a:r>
            <a:endParaRPr dirty="0" lang="en-US"/>
          </a:p>
        </p:txBody>
      </p:sp>
      <p:sp>
        <p:nvSpPr>
          <p:cNvPr id="1048612" name="Slide Number Placeholder 3"/>
          <p:cNvSpPr>
            <a:spLocks noGrp="1"/>
          </p:cNvSpPr>
          <p:nvPr>
            <p:ph type="sldNum" sz="quarter" idx="10"/>
          </p:nvPr>
        </p:nvSpPr>
        <p:spPr/>
        <p:txBody>
          <a:bodyPr/>
          <a:p>
            <a:fld id="{C23EE94F-E057-4C67-A5D8-64175678546C}"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lang="en-US" smtClean="0"/>
              <a:t>Corporate social responsibility</a:t>
            </a:r>
            <a:r>
              <a:rPr baseline="0" dirty="0" lang="en-US" smtClean="0"/>
              <a:t> in Amazon has been one of the key driving force behind its success. Currently, Amazon is the leading company in the e-commerce industry. This has been largely attributed to its dedication to help its stakeholders achieve growth and satisfaction. In relation to customers, Amazon’s main strategy has been designed to address and respond to customers’ needs. Also, the company focuses on satisfying the interests of stakeholder groups like employees and the communities. The community support may not make sense, but it is true Amazon has programs that support education, healthcare and environmental conservation. </a:t>
            </a:r>
            <a:endParaRPr dirty="0" lang="en-US"/>
          </a:p>
        </p:txBody>
      </p:sp>
      <p:sp>
        <p:nvSpPr>
          <p:cNvPr id="1048617" name="Slide Number Placeholder 3"/>
          <p:cNvSpPr>
            <a:spLocks noGrp="1"/>
          </p:cNvSpPr>
          <p:nvPr>
            <p:ph type="sldNum" sz="quarter" idx="10"/>
          </p:nvPr>
        </p:nvSpPr>
        <p:spPr/>
        <p:txBody>
          <a:bodyPr/>
          <a:p>
            <a:fld id="{C23EE94F-E057-4C67-A5D8-64175678546C}"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lang="en-US" smtClean="0"/>
              <a:t>Intellectual</a:t>
            </a:r>
            <a:r>
              <a:rPr baseline="0" dirty="0" lang="en-US" smtClean="0"/>
              <a:t> property deals with protection and safeguarding the company’s hard work. Intellectual property laws ensure that the company’s knowledge is rightfully theirs and they don’t use another person’s knowledge and skills to advance their market operations. These laws require each company to operate competitively and understand the importance of safeguarding another person’s intellectual property as they would like to be protected. </a:t>
            </a:r>
            <a:endParaRPr dirty="0" lang="en-US"/>
          </a:p>
        </p:txBody>
      </p:sp>
      <p:sp>
        <p:nvSpPr>
          <p:cNvPr id="1048622" name="Slide Number Placeholder 3"/>
          <p:cNvSpPr>
            <a:spLocks noGrp="1"/>
          </p:cNvSpPr>
          <p:nvPr>
            <p:ph type="sldNum" sz="quarter" idx="10"/>
          </p:nvPr>
        </p:nvSpPr>
        <p:spPr/>
        <p:txBody>
          <a:bodyPr/>
          <a:p>
            <a:fld id="{C23EE94F-E057-4C67-A5D8-64175678546C}"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smtClean="0"/>
              <a:t>Like any other business, e-commerce businesses must comply</a:t>
            </a:r>
            <a:r>
              <a:rPr baseline="0" dirty="0" lang="en-US" smtClean="0"/>
              <a:t> with the government regulations where they operate. Every government has guidelines on how e-commerce business organizations are supposed to take care of their operations without infringing on the rights of others. Most of the government regulations in the United States are included under the Federal Trade Commission. This commission was established to control the different aspects of e-commerce concerns such as privacy, competition, and content control. The United States is one of the countries worldwide that has been very vigilant on the e-commerce activities. </a:t>
            </a:r>
            <a:endParaRPr dirty="0" lang="en-US"/>
          </a:p>
        </p:txBody>
      </p:sp>
      <p:sp>
        <p:nvSpPr>
          <p:cNvPr id="1048627" name="Slide Number Placeholder 3"/>
          <p:cNvSpPr>
            <a:spLocks noGrp="1"/>
          </p:cNvSpPr>
          <p:nvPr>
            <p:ph type="sldNum" sz="quarter" idx="10"/>
          </p:nvPr>
        </p:nvSpPr>
        <p:spPr/>
        <p:txBody>
          <a:bodyPr/>
          <a:p>
            <a:fld id="{C23EE94F-E057-4C67-A5D8-64175678546C}"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lang="en-US" smtClean="0"/>
              <a:t>The United States government has been very vigilant</a:t>
            </a:r>
            <a:r>
              <a:rPr baseline="0" dirty="0" lang="en-US" smtClean="0"/>
              <a:t> on issues related to online consumers. People buy products and services online because it presents conveniences that cannot be compared to physical store shopping. However, it also present challenges associated with consumer protection. The government has enacted laws and policies to guide how businesses that use online platforms to do their businesses are compliant to the protection and safeguard of consumer rights. These laws include Consumer Protection Act of 1986 and Information Technology Act of 2000. Other policies like Consumer Protection Bill of 2015 that sought to protect the consumers online have enhanced the safety of cyberspace shopping. </a:t>
            </a:r>
            <a:endParaRPr dirty="0" lang="en-US"/>
          </a:p>
        </p:txBody>
      </p:sp>
      <p:sp>
        <p:nvSpPr>
          <p:cNvPr id="1048632" name="Slide Number Placeholder 3"/>
          <p:cNvSpPr>
            <a:spLocks noGrp="1"/>
          </p:cNvSpPr>
          <p:nvPr>
            <p:ph type="sldNum" sz="quarter" idx="10"/>
          </p:nvPr>
        </p:nvSpPr>
        <p:spPr/>
        <p:txBody>
          <a:bodyPr/>
          <a:p>
            <a:fld id="{C23EE94F-E057-4C67-A5D8-64175678546C}"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lang="en-US" smtClean="0"/>
              <a:t>I want</a:t>
            </a:r>
            <a:r>
              <a:rPr baseline="0" dirty="0" lang="en-US" smtClean="0"/>
              <a:t> to conclude this presentation by stating that e-commerce business may seem easy and simple because it involves operations online where there are limited regulations. However, every business, irrespective of where it is carried out, requires ethical and legal compliance. As such, business entrepreneurs who are thinking of adopting the e-commerce system must also think of the legal and ethical implications of their operations. Business law, therefore, becomes an integral part of succeeding in business activities. </a:t>
            </a:r>
            <a:endParaRPr dirty="0" lang="en-US"/>
          </a:p>
        </p:txBody>
      </p:sp>
      <p:sp>
        <p:nvSpPr>
          <p:cNvPr id="1048637" name="Slide Number Placeholder 3"/>
          <p:cNvSpPr>
            <a:spLocks noGrp="1"/>
          </p:cNvSpPr>
          <p:nvPr>
            <p:ph type="sldNum" sz="quarter" idx="10"/>
          </p:nvPr>
        </p:nvSpPr>
        <p:spPr/>
        <p:txBody>
          <a:bodyPr/>
          <a:p>
            <a:fld id="{C23EE94F-E057-4C67-A5D8-64175678546C}"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0" dpi="0">
          <a:blip xmlns:r="http://schemas.openxmlformats.org/officeDocument/2006/relationships" r:embed="rId1"/>
          <a:srcRect/>
          <a:stretch>
            <a:fillRect/>
          </a:stretch>
        </a:blipFill>
      </p:bgPr>
    </p:bg>
    <p:spTree>
      <p:nvGrpSpPr>
        <p:cNvPr id="24" name=""/>
        <p:cNvGrpSpPr/>
        <p:nvPr/>
      </p:nvGrpSpPr>
      <p:grpSpPr>
        <a:xfrm>
          <a:off x="0" y="0"/>
          <a:ext cx="0" cy="0"/>
          <a:chOff x="0" y="0"/>
          <a:chExt cx="0" cy="0"/>
        </a:xfrm>
      </p:grpSpPr>
      <p:sp>
        <p:nvSpPr>
          <p:cNvPr id="1048581" name="Rectangle 2"/>
          <p:cNvSpPr>
            <a:spLocks noGrp="1" noChangeArrowheads="1"/>
          </p:cNvSpPr>
          <p:nvPr>
            <p:ph type="ctrTitle"/>
          </p:nvPr>
        </p:nvSpPr>
        <p:spPr>
          <a:xfrm>
            <a:off x="228600" y="242888"/>
            <a:ext cx="8610600" cy="1952625"/>
          </a:xfrm>
        </p:spPr>
        <p:txBody>
          <a:bodyPr/>
          <a:lstStyle>
            <a:lvl1pPr>
              <a:defRPr sz="4400"/>
            </a:lvl1pPr>
          </a:lstStyle>
          <a:p>
            <a:pPr lvl="0"/>
            <a:r>
              <a:rPr lang="en-US" noProof="0" smtClean="0"/>
              <a:t>Click to edit Master title style</a:t>
            </a:r>
          </a:p>
        </p:txBody>
      </p:sp>
      <p:sp>
        <p:nvSpPr>
          <p:cNvPr id="1048582" name="Rectangle 3"/>
          <p:cNvSpPr>
            <a:spLocks noGrp="1" noChangeArrowheads="1"/>
          </p:cNvSpPr>
          <p:nvPr>
            <p:ph type="subTitle" idx="1"/>
          </p:nvPr>
        </p:nvSpPr>
        <p:spPr>
          <a:xfrm>
            <a:off x="5486400" y="2286000"/>
            <a:ext cx="3429000" cy="1554163"/>
          </a:xfrm>
        </p:spPr>
        <p:txBody>
          <a:bodyPr/>
          <a:lstStyle>
            <a:lvl1pPr indent="0" marL="0">
              <a:buFontTx/>
              <a:buNone/>
            </a:lvl1pPr>
          </a:lstStyle>
          <a:p>
            <a:pPr lvl="0"/>
            <a:r>
              <a:rPr lang="en-US" noProof="0" smtClean="0"/>
              <a:t>Click to edit Master subtitle style</a:t>
            </a:r>
          </a:p>
        </p:txBody>
      </p:sp>
      <p:sp>
        <p:nvSpPr>
          <p:cNvPr id="1048583" name="Rectangle 4"/>
          <p:cNvSpPr>
            <a:spLocks noGrp="1" noChangeArrowheads="1"/>
          </p:cNvSpPr>
          <p:nvPr>
            <p:ph type="dt" sz="half" idx="2"/>
          </p:nvPr>
        </p:nvSpPr>
        <p:spPr>
          <a:xfrm>
            <a:off x="228600" y="6477000"/>
            <a:ext cx="1905000" cy="381000"/>
          </a:xfrm>
        </p:spPr>
        <p:txBody>
          <a:bodyPr/>
          <a:p>
            <a:endParaRPr lang="en-US"/>
          </a:p>
        </p:txBody>
      </p:sp>
      <p:sp>
        <p:nvSpPr>
          <p:cNvPr id="1048584" name="Rectangle 5"/>
          <p:cNvSpPr>
            <a:spLocks noGrp="1" noChangeArrowheads="1"/>
          </p:cNvSpPr>
          <p:nvPr>
            <p:ph type="ftr" sz="quarter" idx="3"/>
          </p:nvPr>
        </p:nvSpPr>
        <p:spPr>
          <a:xfrm>
            <a:off x="2362200" y="6477000"/>
            <a:ext cx="4343400" cy="381000"/>
          </a:xfrm>
        </p:spPr>
        <p:txBody>
          <a:bodyPr/>
          <a:p>
            <a:endParaRPr lang="en-US"/>
          </a:p>
        </p:txBody>
      </p:sp>
      <p:sp>
        <p:nvSpPr>
          <p:cNvPr id="1048585" name="Rectangle 6"/>
          <p:cNvSpPr>
            <a:spLocks noGrp="1" noChangeArrowheads="1"/>
          </p:cNvSpPr>
          <p:nvPr>
            <p:ph type="sldNum" sz="quarter" idx="4"/>
          </p:nvPr>
        </p:nvSpPr>
        <p:spPr>
          <a:xfrm>
            <a:off x="7010400" y="6477000"/>
            <a:ext cx="1905000" cy="381000"/>
          </a:xfrm>
        </p:spPr>
        <p:txBody>
          <a:bodyPr/>
          <a:p>
            <a:fld id="{25B35447-7876-40D1-B105-B358E49B5AB6}"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7" name=""/>
        <p:cNvGrpSpPr/>
        <p:nvPr/>
      </p:nvGrpSpPr>
      <p:grpSpPr>
        <a:xfrm>
          <a:off x="0" y="0"/>
          <a:ext cx="0" cy="0"/>
          <a:chOff x="0" y="0"/>
          <a:chExt cx="0" cy="0"/>
        </a:xfrm>
      </p:grpSpPr>
      <p:sp>
        <p:nvSpPr>
          <p:cNvPr id="1048588" name="Title 1"/>
          <p:cNvSpPr>
            <a:spLocks noGrp="1"/>
          </p:cNvSpPr>
          <p:nvPr>
            <p:ph type="title"/>
          </p:nvPr>
        </p:nvSpPr>
        <p:spPr/>
        <p:txBody>
          <a:bodyPr/>
          <a:p>
            <a:r>
              <a:rPr lang="en-US" smtClean="0"/>
              <a:t>Click to edit Master title style</a:t>
            </a:r>
            <a:endParaRPr lang="en-US"/>
          </a:p>
        </p:txBody>
      </p:sp>
      <p:sp>
        <p:nvSpPr>
          <p:cNvPr id="104858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0" name="Date Placeholder 3"/>
          <p:cNvSpPr>
            <a:spLocks noGrp="1"/>
          </p:cNvSpPr>
          <p:nvPr>
            <p:ph type="dt" sz="half" idx="10"/>
          </p:nvPr>
        </p:nvSpPr>
        <p:spPr/>
        <p:txBody>
          <a:bodyPr/>
          <a:p>
            <a:endParaRPr lang="en-US"/>
          </a:p>
        </p:txBody>
      </p:sp>
      <p:sp>
        <p:nvSpPr>
          <p:cNvPr id="1048591" name="Footer Placeholder 4"/>
          <p:cNvSpPr>
            <a:spLocks noGrp="1"/>
          </p:cNvSpPr>
          <p:nvPr>
            <p:ph type="ftr" sz="quarter" idx="11"/>
          </p:nvPr>
        </p:nvSpPr>
        <p:spPr/>
        <p:txBody>
          <a:bodyPr/>
          <a:p>
            <a:endParaRPr lang="en-US"/>
          </a:p>
        </p:txBody>
      </p:sp>
      <p:sp>
        <p:nvSpPr>
          <p:cNvPr id="1048592" name="Slide Number Placeholder 5"/>
          <p:cNvSpPr>
            <a:spLocks noGrp="1"/>
          </p:cNvSpPr>
          <p:nvPr>
            <p:ph type="sldNum" sz="quarter" idx="12"/>
          </p:nvPr>
        </p:nvSpPr>
        <p:spPr/>
        <p:txBody>
          <a:bodyPr/>
          <a:p>
            <a:fld id="{6EF1FE65-3AD8-469B-B0CB-E6A09A3A3BF0}"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0" name=""/>
        <p:cNvGrpSpPr/>
        <p:nvPr/>
      </p:nvGrpSpPr>
      <p:grpSpPr>
        <a:xfrm>
          <a:off x="0" y="0"/>
          <a:ext cx="0" cy="0"/>
          <a:chOff x="0" y="0"/>
          <a:chExt cx="0" cy="0"/>
        </a:xfrm>
      </p:grpSpPr>
      <p:sp>
        <p:nvSpPr>
          <p:cNvPr id="1048660"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61" name="Text Placeholder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lang="en-US" smtClean="0"/>
              <a:t>Click to edit Master text styles</a:t>
            </a:r>
          </a:p>
        </p:txBody>
      </p:sp>
      <p:sp>
        <p:nvSpPr>
          <p:cNvPr id="1048662" name="Date Placeholder 3"/>
          <p:cNvSpPr>
            <a:spLocks noGrp="1"/>
          </p:cNvSpPr>
          <p:nvPr>
            <p:ph type="dt" sz="half" idx="10"/>
          </p:nvPr>
        </p:nvSpPr>
        <p:spPr/>
        <p:txBody>
          <a:bodyPr/>
          <a:p>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66049E28-7737-4038-8A00-FAC67B29280D}"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1" name=""/>
        <p:cNvGrpSpPr/>
        <p:nvPr/>
      </p:nvGrpSpPr>
      <p:grpSpPr>
        <a:xfrm>
          <a:off x="0" y="0"/>
          <a:ext cx="0" cy="0"/>
          <a:chOff x="0" y="0"/>
          <a:chExt cx="0" cy="0"/>
        </a:xfrm>
      </p:grpSpPr>
      <p:sp>
        <p:nvSpPr>
          <p:cNvPr id="1048665" name="Title 1"/>
          <p:cNvSpPr>
            <a:spLocks noGrp="1"/>
          </p:cNvSpPr>
          <p:nvPr>
            <p:ph type="title"/>
          </p:nvPr>
        </p:nvSpPr>
        <p:spPr/>
        <p:txBody>
          <a:bodyPr/>
          <a:p>
            <a:r>
              <a:rPr lang="en-US" smtClean="0"/>
              <a:t>Click to edit Master title style</a:t>
            </a:r>
            <a:endParaRPr lang="en-US"/>
          </a:p>
        </p:txBody>
      </p:sp>
      <p:sp>
        <p:nvSpPr>
          <p:cNvPr id="1048666" name="Content Placeholder 2"/>
          <p:cNvSpPr>
            <a:spLocks noGrp="1"/>
          </p:cNvSpPr>
          <p:nvPr>
            <p:ph sz="half" idx="1"/>
          </p:nvPr>
        </p:nvSpPr>
        <p:spPr>
          <a:xfrm>
            <a:off x="457200" y="1524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7" name="Content Placeholder 3"/>
          <p:cNvSpPr>
            <a:spLocks noGrp="1"/>
          </p:cNvSpPr>
          <p:nvPr>
            <p:ph sz="half" idx="2"/>
          </p:nvPr>
        </p:nvSpPr>
        <p:spPr>
          <a:xfrm>
            <a:off x="4572000" y="1524000"/>
            <a:ext cx="39624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8" name="Date Placeholder 4"/>
          <p:cNvSpPr>
            <a:spLocks noGrp="1"/>
          </p:cNvSpPr>
          <p:nvPr>
            <p:ph type="dt" sz="half" idx="10"/>
          </p:nvPr>
        </p:nvSpPr>
        <p:spPr/>
        <p:txBody>
          <a:bodyPr/>
          <a:p>
            <a:endParaRPr lang="en-US"/>
          </a:p>
        </p:txBody>
      </p:sp>
      <p:sp>
        <p:nvSpPr>
          <p:cNvPr id="1048669" name="Footer Placeholder 5"/>
          <p:cNvSpPr>
            <a:spLocks noGrp="1"/>
          </p:cNvSpPr>
          <p:nvPr>
            <p:ph type="ftr" sz="quarter" idx="11"/>
          </p:nvPr>
        </p:nvSpPr>
        <p:spPr/>
        <p:txBody>
          <a:bodyPr/>
          <a:p>
            <a:endParaRPr lang="en-US"/>
          </a:p>
        </p:txBody>
      </p:sp>
      <p:sp>
        <p:nvSpPr>
          <p:cNvPr id="1048670" name="Slide Number Placeholder 6"/>
          <p:cNvSpPr>
            <a:spLocks noGrp="1"/>
          </p:cNvSpPr>
          <p:nvPr>
            <p:ph type="sldNum" sz="quarter" idx="12"/>
          </p:nvPr>
        </p:nvSpPr>
        <p:spPr/>
        <p:txBody>
          <a:bodyPr/>
          <a:p>
            <a:fld id="{74C4F648-1D80-49B4-A51C-519C0F41BEE3}"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2" name=""/>
        <p:cNvGrpSpPr/>
        <p:nvPr/>
      </p:nvGrpSpPr>
      <p:grpSpPr>
        <a:xfrm>
          <a:off x="0" y="0"/>
          <a:ext cx="0" cy="0"/>
          <a:chOff x="0" y="0"/>
          <a:chExt cx="0" cy="0"/>
        </a:xfrm>
      </p:grpSpPr>
      <p:sp>
        <p:nvSpPr>
          <p:cNvPr id="1048671" name="Title 1"/>
          <p:cNvSpPr>
            <a:spLocks noGrp="1"/>
          </p:cNvSpPr>
          <p:nvPr>
            <p:ph type="title"/>
          </p:nvPr>
        </p:nvSpPr>
        <p:spPr>
          <a:xfrm>
            <a:off x="457200" y="274638"/>
            <a:ext cx="8229600" cy="1143000"/>
          </a:xfrm>
        </p:spPr>
        <p:txBody>
          <a:bodyPr/>
          <a:p>
            <a:r>
              <a:rPr lang="en-US" smtClean="0"/>
              <a:t>Click to edit Master title style</a:t>
            </a:r>
            <a:endParaRPr lang="en-US"/>
          </a:p>
        </p:txBody>
      </p:sp>
      <p:sp>
        <p:nvSpPr>
          <p:cNvPr id="1048672"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3"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4"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75"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6" name="Date Placeholder 6"/>
          <p:cNvSpPr>
            <a:spLocks noGrp="1"/>
          </p:cNvSpPr>
          <p:nvPr>
            <p:ph type="dt" sz="half" idx="10"/>
          </p:nvPr>
        </p:nvSpPr>
        <p:spPr/>
        <p:txBody>
          <a:bodyPr/>
          <a:p>
            <a:endParaRPr lang="en-US"/>
          </a:p>
        </p:txBody>
      </p:sp>
      <p:sp>
        <p:nvSpPr>
          <p:cNvPr id="1048677" name="Footer Placeholder 7"/>
          <p:cNvSpPr>
            <a:spLocks noGrp="1"/>
          </p:cNvSpPr>
          <p:nvPr>
            <p:ph type="ftr" sz="quarter" idx="11"/>
          </p:nvPr>
        </p:nvSpPr>
        <p:spPr/>
        <p:txBody>
          <a:bodyPr/>
          <a:p>
            <a:endParaRPr lang="en-US"/>
          </a:p>
        </p:txBody>
      </p:sp>
      <p:sp>
        <p:nvSpPr>
          <p:cNvPr id="1048678" name="Slide Number Placeholder 8"/>
          <p:cNvSpPr>
            <a:spLocks noGrp="1"/>
          </p:cNvSpPr>
          <p:nvPr>
            <p:ph type="sldNum" sz="quarter" idx="12"/>
          </p:nvPr>
        </p:nvSpPr>
        <p:spPr/>
        <p:txBody>
          <a:bodyPr/>
          <a:p>
            <a:fld id="{D3A5F511-56EB-4ED6-8EF6-947A23DC218C}"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6" name=""/>
        <p:cNvGrpSpPr/>
        <p:nvPr/>
      </p:nvGrpSpPr>
      <p:grpSpPr>
        <a:xfrm>
          <a:off x="0" y="0"/>
          <a:ext cx="0" cy="0"/>
          <a:chOff x="0" y="0"/>
          <a:chExt cx="0" cy="0"/>
        </a:xfrm>
      </p:grpSpPr>
      <p:sp>
        <p:nvSpPr>
          <p:cNvPr id="1048640" name="Title 1"/>
          <p:cNvSpPr>
            <a:spLocks noGrp="1"/>
          </p:cNvSpPr>
          <p:nvPr>
            <p:ph type="title"/>
          </p:nvPr>
        </p:nvSpPr>
        <p:spPr/>
        <p:txBody>
          <a:bodyPr/>
          <a:p>
            <a:r>
              <a:rPr lang="en-US" smtClean="0"/>
              <a:t>Click to edit Master title style</a:t>
            </a:r>
            <a:endParaRPr lang="en-US"/>
          </a:p>
        </p:txBody>
      </p:sp>
      <p:sp>
        <p:nvSpPr>
          <p:cNvPr id="1048641" name="Date Placeholder 2"/>
          <p:cNvSpPr>
            <a:spLocks noGrp="1"/>
          </p:cNvSpPr>
          <p:nvPr>
            <p:ph type="dt" sz="half" idx="10"/>
          </p:nvPr>
        </p:nvSpPr>
        <p:spPr/>
        <p:txBody>
          <a:bodyPr/>
          <a:p>
            <a:endParaRPr lang="en-US"/>
          </a:p>
        </p:txBody>
      </p:sp>
      <p:sp>
        <p:nvSpPr>
          <p:cNvPr id="1048642" name="Footer Placeholder 3"/>
          <p:cNvSpPr>
            <a:spLocks noGrp="1"/>
          </p:cNvSpPr>
          <p:nvPr>
            <p:ph type="ftr" sz="quarter" idx="11"/>
          </p:nvPr>
        </p:nvSpPr>
        <p:spPr/>
        <p:txBody>
          <a:bodyPr/>
          <a:p>
            <a:endParaRPr lang="en-US"/>
          </a:p>
        </p:txBody>
      </p:sp>
      <p:sp>
        <p:nvSpPr>
          <p:cNvPr id="1048643" name="Slide Number Placeholder 4"/>
          <p:cNvSpPr>
            <a:spLocks noGrp="1"/>
          </p:cNvSpPr>
          <p:nvPr>
            <p:ph type="sldNum" sz="quarter" idx="12"/>
          </p:nvPr>
        </p:nvSpPr>
        <p:spPr/>
        <p:txBody>
          <a:bodyPr/>
          <a:p>
            <a:fld id="{C516623A-11B3-4412-8332-B8314B8CE79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63" name=""/>
        <p:cNvGrpSpPr/>
        <p:nvPr/>
      </p:nvGrpSpPr>
      <p:grpSpPr>
        <a:xfrm>
          <a:off x="0" y="0"/>
          <a:ext cx="0" cy="0"/>
          <a:chOff x="0" y="0"/>
          <a:chExt cx="0" cy="0"/>
        </a:xfrm>
      </p:grpSpPr>
      <p:sp>
        <p:nvSpPr>
          <p:cNvPr id="1048679" name="Date Placeholder 1"/>
          <p:cNvSpPr>
            <a:spLocks noGrp="1"/>
          </p:cNvSpPr>
          <p:nvPr>
            <p:ph type="dt" sz="half" idx="10"/>
          </p:nvPr>
        </p:nvSpPr>
        <p:spPr/>
        <p:txBody>
          <a:bodyPr/>
          <a:p>
            <a:endParaRPr lang="en-US"/>
          </a:p>
        </p:txBody>
      </p:sp>
      <p:sp>
        <p:nvSpPr>
          <p:cNvPr id="1048680" name="Footer Placeholder 2"/>
          <p:cNvSpPr>
            <a:spLocks noGrp="1"/>
          </p:cNvSpPr>
          <p:nvPr>
            <p:ph type="ftr" sz="quarter" idx="11"/>
          </p:nvPr>
        </p:nvSpPr>
        <p:spPr/>
        <p:txBody>
          <a:bodyPr/>
          <a:p>
            <a:endParaRPr lang="en-US"/>
          </a:p>
        </p:txBody>
      </p:sp>
      <p:sp>
        <p:nvSpPr>
          <p:cNvPr id="1048681" name="Slide Number Placeholder 3"/>
          <p:cNvSpPr>
            <a:spLocks noGrp="1"/>
          </p:cNvSpPr>
          <p:nvPr>
            <p:ph type="sldNum" sz="quarter" idx="12"/>
          </p:nvPr>
        </p:nvSpPr>
        <p:spPr/>
        <p:txBody>
          <a:bodyPr/>
          <a:p>
            <a:fld id="{856F6075-36EA-44F0-970D-72ECF000D28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64" name=""/>
        <p:cNvGrpSpPr/>
        <p:nvPr/>
      </p:nvGrpSpPr>
      <p:grpSpPr>
        <a:xfrm>
          <a:off x="0" y="0"/>
          <a:ext cx="0" cy="0"/>
          <a:chOff x="0" y="0"/>
          <a:chExt cx="0" cy="0"/>
        </a:xfrm>
      </p:grpSpPr>
      <p:sp>
        <p:nvSpPr>
          <p:cNvPr id="1048682"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8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4"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85" name="Date Placeholder 4"/>
          <p:cNvSpPr>
            <a:spLocks noGrp="1"/>
          </p:cNvSpPr>
          <p:nvPr>
            <p:ph type="dt" sz="half" idx="10"/>
          </p:nvPr>
        </p:nvSpPr>
        <p:spPr/>
        <p:txBody>
          <a:bodyPr/>
          <a:p>
            <a:endParaRPr lang="en-US"/>
          </a:p>
        </p:txBody>
      </p:sp>
      <p:sp>
        <p:nvSpPr>
          <p:cNvPr id="1048686" name="Footer Placeholder 5"/>
          <p:cNvSpPr>
            <a:spLocks noGrp="1"/>
          </p:cNvSpPr>
          <p:nvPr>
            <p:ph type="ftr" sz="quarter" idx="11"/>
          </p:nvPr>
        </p:nvSpPr>
        <p:spPr/>
        <p:txBody>
          <a:bodyPr/>
          <a:p>
            <a:endParaRPr lang="en-US"/>
          </a:p>
        </p:txBody>
      </p:sp>
      <p:sp>
        <p:nvSpPr>
          <p:cNvPr id="1048687" name="Slide Number Placeholder 6"/>
          <p:cNvSpPr>
            <a:spLocks noGrp="1"/>
          </p:cNvSpPr>
          <p:nvPr>
            <p:ph type="sldNum" sz="quarter" idx="12"/>
          </p:nvPr>
        </p:nvSpPr>
        <p:spPr/>
        <p:txBody>
          <a:bodyPr/>
          <a:p>
            <a:fld id="{26FF5F09-813B-453C-AF0F-2102DF88E723}"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8" name=""/>
        <p:cNvGrpSpPr/>
        <p:nvPr/>
      </p:nvGrpSpPr>
      <p:grpSpPr>
        <a:xfrm>
          <a:off x="0" y="0"/>
          <a:ext cx="0" cy="0"/>
          <a:chOff x="0" y="0"/>
          <a:chExt cx="0" cy="0"/>
        </a:xfrm>
      </p:grpSpPr>
      <p:sp>
        <p:nvSpPr>
          <p:cNvPr id="1048649"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50"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651"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52" name="Date Placeholder 4"/>
          <p:cNvSpPr>
            <a:spLocks noGrp="1"/>
          </p:cNvSpPr>
          <p:nvPr>
            <p:ph type="dt" sz="half" idx="10"/>
          </p:nvPr>
        </p:nvSpPr>
        <p:spPr/>
        <p:txBody>
          <a:bodyPr/>
          <a:p>
            <a:endParaRPr lang="en-US"/>
          </a:p>
        </p:txBody>
      </p:sp>
      <p:sp>
        <p:nvSpPr>
          <p:cNvPr id="1048653" name="Footer Placeholder 5"/>
          <p:cNvSpPr>
            <a:spLocks noGrp="1"/>
          </p:cNvSpPr>
          <p:nvPr>
            <p:ph type="ftr" sz="quarter" idx="11"/>
          </p:nvPr>
        </p:nvSpPr>
        <p:spPr/>
        <p:txBody>
          <a:bodyPr/>
          <a:p>
            <a:endParaRPr lang="en-US"/>
          </a:p>
        </p:txBody>
      </p:sp>
      <p:sp>
        <p:nvSpPr>
          <p:cNvPr id="1048654" name="Slide Number Placeholder 6"/>
          <p:cNvSpPr>
            <a:spLocks noGrp="1"/>
          </p:cNvSpPr>
          <p:nvPr>
            <p:ph type="sldNum" sz="quarter" idx="12"/>
          </p:nvPr>
        </p:nvSpPr>
        <p:spPr/>
        <p:txBody>
          <a:bodyPr/>
          <a:p>
            <a:fld id="{A6C2DBBB-4ED5-4E8A-9B44-F03604E113AF}"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9" name=""/>
        <p:cNvGrpSpPr/>
        <p:nvPr/>
      </p:nvGrpSpPr>
      <p:grpSpPr>
        <a:xfrm>
          <a:off x="0" y="0"/>
          <a:ext cx="0" cy="0"/>
          <a:chOff x="0" y="0"/>
          <a:chExt cx="0" cy="0"/>
        </a:xfrm>
      </p:grpSpPr>
      <p:sp>
        <p:nvSpPr>
          <p:cNvPr id="1048655" name="Title 1"/>
          <p:cNvSpPr>
            <a:spLocks noGrp="1"/>
          </p:cNvSpPr>
          <p:nvPr>
            <p:ph type="title"/>
          </p:nvPr>
        </p:nvSpPr>
        <p:spPr/>
        <p:txBody>
          <a:bodyPr/>
          <a:p>
            <a:r>
              <a:rPr lang="en-US" smtClean="0"/>
              <a:t>Click to edit Master title style</a:t>
            </a:r>
            <a:endParaRPr lang="en-US"/>
          </a:p>
        </p:txBody>
      </p:sp>
      <p:sp>
        <p:nvSpPr>
          <p:cNvPr id="1048656"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7" name="Date Placeholder 3"/>
          <p:cNvSpPr>
            <a:spLocks noGrp="1"/>
          </p:cNvSpPr>
          <p:nvPr>
            <p:ph type="dt" sz="half" idx="10"/>
          </p:nvPr>
        </p:nvSpPr>
        <p:spPr/>
        <p:txBody>
          <a:bodyPr/>
          <a:p>
            <a:endParaRPr lang="en-US"/>
          </a:p>
        </p:txBody>
      </p:sp>
      <p:sp>
        <p:nvSpPr>
          <p:cNvPr id="1048658" name="Footer Placeholder 4"/>
          <p:cNvSpPr>
            <a:spLocks noGrp="1"/>
          </p:cNvSpPr>
          <p:nvPr>
            <p:ph type="ftr" sz="quarter" idx="11"/>
          </p:nvPr>
        </p:nvSpPr>
        <p:spPr/>
        <p:txBody>
          <a:bodyPr/>
          <a:p>
            <a:endParaRPr lang="en-US"/>
          </a:p>
        </p:txBody>
      </p:sp>
      <p:sp>
        <p:nvSpPr>
          <p:cNvPr id="1048659" name="Slide Number Placeholder 5"/>
          <p:cNvSpPr>
            <a:spLocks noGrp="1"/>
          </p:cNvSpPr>
          <p:nvPr>
            <p:ph type="sldNum" sz="quarter" idx="12"/>
          </p:nvPr>
        </p:nvSpPr>
        <p:spPr/>
        <p:txBody>
          <a:bodyPr/>
          <a:p>
            <a:fld id="{8214B215-5795-44F1-B2BB-91B3F40A1643}"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7" name=""/>
        <p:cNvGrpSpPr/>
        <p:nvPr/>
      </p:nvGrpSpPr>
      <p:grpSpPr>
        <a:xfrm>
          <a:off x="0" y="0"/>
          <a:ext cx="0" cy="0"/>
          <a:chOff x="0" y="0"/>
          <a:chExt cx="0" cy="0"/>
        </a:xfrm>
      </p:grpSpPr>
      <p:sp>
        <p:nvSpPr>
          <p:cNvPr id="1048644" name="Vertical Title 1"/>
          <p:cNvSpPr>
            <a:spLocks noGrp="1"/>
          </p:cNvSpPr>
          <p:nvPr>
            <p:ph type="title" orient="vert"/>
          </p:nvPr>
        </p:nvSpPr>
        <p:spPr>
          <a:xfrm>
            <a:off x="6515100" y="182563"/>
            <a:ext cx="2019300" cy="5837237"/>
          </a:xfrm>
        </p:spPr>
        <p:txBody>
          <a:bodyPr vert="eaVert"/>
          <a:p>
            <a:r>
              <a:rPr lang="en-US" smtClean="0"/>
              <a:t>Click to edit Master title style</a:t>
            </a:r>
            <a:endParaRPr lang="en-US"/>
          </a:p>
        </p:txBody>
      </p:sp>
      <p:sp>
        <p:nvSpPr>
          <p:cNvPr id="1048645" name="Vertical Text Placeholder 2"/>
          <p:cNvSpPr>
            <a:spLocks noGrp="1"/>
          </p:cNvSpPr>
          <p:nvPr>
            <p:ph type="body" orient="vert" idx="1"/>
          </p:nvPr>
        </p:nvSpPr>
        <p:spPr>
          <a:xfrm>
            <a:off x="457200" y="182563"/>
            <a:ext cx="5905500" cy="5837237"/>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46" name="Date Placeholder 3"/>
          <p:cNvSpPr>
            <a:spLocks noGrp="1"/>
          </p:cNvSpPr>
          <p:nvPr>
            <p:ph type="dt" sz="half" idx="10"/>
          </p:nvPr>
        </p:nvSpPr>
        <p:spPr/>
        <p:txBody>
          <a:bodyPr/>
          <a:p>
            <a:endParaRPr lang="en-US"/>
          </a:p>
        </p:txBody>
      </p:sp>
      <p:sp>
        <p:nvSpPr>
          <p:cNvPr id="1048647" name="Footer Placeholder 4"/>
          <p:cNvSpPr>
            <a:spLocks noGrp="1"/>
          </p:cNvSpPr>
          <p:nvPr>
            <p:ph type="ftr" sz="quarter" idx="11"/>
          </p:nvPr>
        </p:nvSpPr>
        <p:spPr/>
        <p:txBody>
          <a:bodyPr/>
          <a:p>
            <a:endParaRPr lang="en-US"/>
          </a:p>
        </p:txBody>
      </p:sp>
      <p:sp>
        <p:nvSpPr>
          <p:cNvPr id="1048648" name="Slide Number Placeholder 5"/>
          <p:cNvSpPr>
            <a:spLocks noGrp="1"/>
          </p:cNvSpPr>
          <p:nvPr>
            <p:ph type="sldNum" sz="quarter" idx="12"/>
          </p:nvPr>
        </p:nvSpPr>
        <p:spPr/>
        <p:txBody>
          <a:bodyPr/>
          <a:p>
            <a:fld id="{B9C90C98-2B73-4D59-8575-89A9AFE10EAF}"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2.pn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dpi="0">
          <a:blip xmlns:r="http://schemas.openxmlformats.org/officeDocument/2006/relationships" r:embed="rId12"/>
          <a:srcRect/>
          <a:stretch>
            <a:fillRect/>
          </a:stretch>
        </a:blipFill>
      </p:bgPr>
    </p:bg>
    <p:spTree>
      <p:nvGrpSpPr>
        <p:cNvPr id="12" name=""/>
        <p:cNvGrpSpPr/>
        <p:nvPr/>
      </p:nvGrpSpPr>
      <p:grpSpPr>
        <a:xfrm>
          <a:off x="0" y="0"/>
          <a:ext cx="0" cy="0"/>
          <a:chOff x="0" y="0"/>
          <a:chExt cx="0" cy="0"/>
        </a:xfrm>
      </p:grpSpPr>
      <p:sp>
        <p:nvSpPr>
          <p:cNvPr id="1048576" name="Rectangle 2"/>
          <p:cNvSpPr>
            <a:spLocks noGrp="1" noChangeArrowheads="1"/>
          </p:cNvSpPr>
          <p:nvPr>
            <p:ph type="title"/>
          </p:nvPr>
        </p:nvSpPr>
        <p:spPr bwMode="auto">
          <a:xfrm>
            <a:off x="457200" y="182563"/>
            <a:ext cx="8077200" cy="1311275"/>
          </a:xfrm>
          <a:prstGeom prst="rect"/>
          <a:noFill/>
          <a:ln>
            <a:noFill/>
          </a:ln>
          <a:effectLst/>
        </p:spPr>
        <p:txBody>
          <a:bodyPr anchor="ctr" anchorCtr="0" bIns="45720" compatLnSpc="1" lIns="91440" numCol="1" rIns="91440" tIns="45720" vert="horz" wrap="square">
            <a:prstTxWarp prst="textNoShape"/>
          </a:bodyPr>
          <a:p>
            <a:pPr lvl="0"/>
            <a:r>
              <a:rPr lang="en-US" smtClean="0"/>
              <a:t>Click to edit Master title style</a:t>
            </a:r>
            <a:endParaRPr lang="en-US" smtClean="0"/>
          </a:p>
        </p:txBody>
      </p:sp>
      <p:sp>
        <p:nvSpPr>
          <p:cNvPr id="1048577" name="Rectangle 3"/>
          <p:cNvSpPr>
            <a:spLocks noGrp="1" noChangeArrowheads="1"/>
          </p:cNvSpPr>
          <p:nvPr>
            <p:ph type="body" idx="1"/>
          </p:nvPr>
        </p:nvSpPr>
        <p:spPr bwMode="auto">
          <a:xfrm>
            <a:off x="457200" y="1524000"/>
            <a:ext cx="8077200" cy="4495800"/>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48578" name="Rectangle 4"/>
          <p:cNvSpPr>
            <a:spLocks noGrp="1" noChangeArrowheads="1"/>
          </p:cNvSpPr>
          <p:nvPr>
            <p:ph type="dt" sz="half" idx="2"/>
          </p:nvPr>
        </p:nvSpPr>
        <p:spPr bwMode="auto">
          <a:xfrm>
            <a:off x="2743200" y="6248400"/>
            <a:ext cx="1295400" cy="457200"/>
          </a:xfrm>
          <a:prstGeom prst="rect"/>
          <a:noFill/>
          <a:ln>
            <a:noFill/>
          </a:ln>
          <a:effectLst/>
        </p:spPr>
        <p:txBody>
          <a:bodyPr anchor="t" anchorCtr="0" bIns="45720" compatLnSpc="1" lIns="91440" numCol="1" rIns="91440" tIns="45720" vert="horz" wrap="square">
            <a:prstTxWarp prst="textNoShape"/>
          </a:bodyPr>
          <a:lstStyle>
            <a:lvl1pPr eaLnBrk="1" hangingPunct="1">
              <a:defRPr sz="1000"/>
            </a:lvl1pPr>
          </a:lstStyle>
          <a:p>
            <a:endParaRPr lang="en-US"/>
          </a:p>
        </p:txBody>
      </p:sp>
      <p:sp>
        <p:nvSpPr>
          <p:cNvPr id="1048579" name="Rectangle 5"/>
          <p:cNvSpPr>
            <a:spLocks noGrp="1" noChangeArrowheads="1"/>
          </p:cNvSpPr>
          <p:nvPr>
            <p:ph type="ftr" sz="quarter" idx="3"/>
          </p:nvPr>
        </p:nvSpPr>
        <p:spPr bwMode="auto">
          <a:xfrm>
            <a:off x="4191000" y="6248400"/>
            <a:ext cx="2895600" cy="457200"/>
          </a:xfrm>
          <a:prstGeom prst="rect"/>
          <a:noFill/>
          <a:ln>
            <a:noFill/>
          </a:ln>
          <a:effectLst/>
        </p:spPr>
        <p:txBody>
          <a:bodyPr anchor="t" anchorCtr="0" bIns="45720" compatLnSpc="1" lIns="91440" numCol="1" rIns="91440" tIns="45720" vert="horz" wrap="square">
            <a:prstTxWarp prst="textNoShape"/>
          </a:bodyPr>
          <a:lstStyle>
            <a:lvl1pPr algn="ctr" eaLnBrk="1" hangingPunct="1">
              <a:defRPr sz="1000"/>
            </a:lvl1pPr>
          </a:lstStyle>
          <a:p>
            <a:endParaRPr lang="en-US"/>
          </a:p>
        </p:txBody>
      </p:sp>
      <p:sp>
        <p:nvSpPr>
          <p:cNvPr id="1048580" name="Rectangle 6"/>
          <p:cNvSpPr>
            <a:spLocks noGrp="1" noChangeArrowheads="1"/>
          </p:cNvSpPr>
          <p:nvPr>
            <p:ph type="sldNum" sz="quarter" idx="4"/>
          </p:nvPr>
        </p:nvSpPr>
        <p:spPr bwMode="auto">
          <a:xfrm>
            <a:off x="7239000" y="6248400"/>
            <a:ext cx="1295400" cy="457200"/>
          </a:xfrm>
          <a:prstGeom prst="rect"/>
          <a:noFill/>
          <a:ln>
            <a:noFill/>
          </a:ln>
          <a:effectLst/>
        </p:spPr>
        <p:txBody>
          <a:bodyPr anchor="t" anchorCtr="0" bIns="45720" compatLnSpc="1" lIns="91440" numCol="1" rIns="91440" tIns="45720" vert="horz" wrap="square">
            <a:prstTxWarp prst="textNoShape"/>
          </a:bodyPr>
          <a:lstStyle>
            <a:lvl1pPr algn="r" eaLnBrk="1" hangingPunct="1">
              <a:defRPr sz="1000"/>
            </a:lvl1pPr>
          </a:lstStyle>
          <a:p>
            <a:fld id="{37B968BB-9DDA-4BD2-8EEF-400E79098AD3}" type="slidenum">
              <a:rPr lang="en-US"/>
              <a:t>‹#›</a:t>
            </a:fld>
            <a:endParaRPr lang="en-US"/>
          </a:p>
        </p:txBody>
      </p:sp>
    </p:spTree>
  </p:cSld>
  <p:clrMap accent1="accent1" accent2="accent2" accent3="accent3" accent4="accent4" accent5="accent5" accent6="accent6" bg1="dk2" bg2="dk1" tx1="lt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fontAlgn="base" hangingPunct="1" rtl="0">
        <a:spcBef>
          <a:spcPct val="0"/>
        </a:spcBef>
        <a:spcAft>
          <a:spcPct val="0"/>
        </a:spcAft>
        <a:defRPr sz="4000">
          <a:solidFill>
            <a:schemeClr val="tx2"/>
          </a:solidFill>
          <a:latin typeface="+mj-lt"/>
          <a:ea typeface="+mj-ea"/>
          <a:cs typeface="+mj-cs"/>
        </a:defRPr>
      </a:lvl1pPr>
      <a:lvl2pPr algn="l" eaLnBrk="1" fontAlgn="base" hangingPunct="1" rtl="0">
        <a:spcBef>
          <a:spcPct val="0"/>
        </a:spcBef>
        <a:spcAft>
          <a:spcPct val="0"/>
        </a:spcAft>
        <a:defRPr sz="4000">
          <a:solidFill>
            <a:schemeClr val="tx2"/>
          </a:solidFill>
          <a:latin typeface="Arial Black" pitchFamily="34" charset="0"/>
        </a:defRPr>
      </a:lvl2pPr>
      <a:lvl3pPr algn="l" eaLnBrk="1" fontAlgn="base" hangingPunct="1" rtl="0">
        <a:spcBef>
          <a:spcPct val="0"/>
        </a:spcBef>
        <a:spcAft>
          <a:spcPct val="0"/>
        </a:spcAft>
        <a:defRPr sz="4000">
          <a:solidFill>
            <a:schemeClr val="tx2"/>
          </a:solidFill>
          <a:latin typeface="Arial Black" pitchFamily="34" charset="0"/>
        </a:defRPr>
      </a:lvl3pPr>
      <a:lvl4pPr algn="l" eaLnBrk="1" fontAlgn="base" hangingPunct="1" rtl="0">
        <a:spcBef>
          <a:spcPct val="0"/>
        </a:spcBef>
        <a:spcAft>
          <a:spcPct val="0"/>
        </a:spcAft>
        <a:defRPr sz="4000">
          <a:solidFill>
            <a:schemeClr val="tx2"/>
          </a:solidFill>
          <a:latin typeface="Arial Black" pitchFamily="34" charset="0"/>
        </a:defRPr>
      </a:lvl4pPr>
      <a:lvl5pPr algn="l" eaLnBrk="1" fontAlgn="base" hangingPunct="1" rtl="0">
        <a:spcBef>
          <a:spcPct val="0"/>
        </a:spcBef>
        <a:spcAft>
          <a:spcPct val="0"/>
        </a:spcAft>
        <a:defRPr sz="4000">
          <a:solidFill>
            <a:schemeClr val="tx2"/>
          </a:solidFill>
          <a:latin typeface="Arial Black" pitchFamily="34" charset="0"/>
        </a:defRPr>
      </a:lvl5pPr>
      <a:lvl6pPr algn="l" eaLnBrk="1" fontAlgn="base" hangingPunct="1" marL="457200" rtl="0">
        <a:spcBef>
          <a:spcPct val="0"/>
        </a:spcBef>
        <a:spcAft>
          <a:spcPct val="0"/>
        </a:spcAft>
        <a:defRPr sz="4000">
          <a:solidFill>
            <a:schemeClr val="tx2"/>
          </a:solidFill>
          <a:latin typeface="Arial Black" pitchFamily="34" charset="0"/>
        </a:defRPr>
      </a:lvl6pPr>
      <a:lvl7pPr algn="l" eaLnBrk="1" fontAlgn="base" hangingPunct="1" marL="914400" rtl="0">
        <a:spcBef>
          <a:spcPct val="0"/>
        </a:spcBef>
        <a:spcAft>
          <a:spcPct val="0"/>
        </a:spcAft>
        <a:defRPr sz="4000">
          <a:solidFill>
            <a:schemeClr val="tx2"/>
          </a:solidFill>
          <a:latin typeface="Arial Black" pitchFamily="34" charset="0"/>
        </a:defRPr>
      </a:lvl7pPr>
      <a:lvl8pPr algn="l" eaLnBrk="1" fontAlgn="base" hangingPunct="1" marL="1371600" rtl="0">
        <a:spcBef>
          <a:spcPct val="0"/>
        </a:spcBef>
        <a:spcAft>
          <a:spcPct val="0"/>
        </a:spcAft>
        <a:defRPr sz="4000">
          <a:solidFill>
            <a:schemeClr val="tx2"/>
          </a:solidFill>
          <a:latin typeface="Arial Black" pitchFamily="34" charset="0"/>
        </a:defRPr>
      </a:lvl8pPr>
      <a:lvl9pPr algn="l" eaLnBrk="1" fontAlgn="base" hangingPunct="1" marL="1828800" rtl="0">
        <a:spcBef>
          <a:spcPct val="0"/>
        </a:spcBef>
        <a:spcAft>
          <a:spcPct val="0"/>
        </a:spcAft>
        <a:defRPr sz="4000">
          <a:solidFill>
            <a:schemeClr val="tx2"/>
          </a:solidFill>
          <a:latin typeface="Arial Black" pitchFamily="34" charset="0"/>
        </a:defRPr>
      </a:lvl9pPr>
    </p:titleStyle>
    <p:bodyStyle>
      <a:lvl1pPr algn="l" eaLnBrk="1" fontAlgn="base" hangingPunct="1" indent="-342900" marL="342900" rtl="0">
        <a:spcBef>
          <a:spcPct val="20000"/>
        </a:spcBef>
        <a:spcAft>
          <a:spcPct val="0"/>
        </a:spcAft>
        <a:buChar char="•"/>
        <a:defRPr sz="3200">
          <a:solidFill>
            <a:schemeClr val="tx1"/>
          </a:solidFill>
          <a:latin typeface="+mn-lt"/>
          <a:ea typeface="+mn-ea"/>
          <a:cs typeface="+mn-cs"/>
        </a:defRPr>
      </a:lvl1pPr>
      <a:lvl2pPr algn="l" eaLnBrk="1" fontAlgn="base" hangingPunct="1" indent="-285750" marL="742950" rtl="0">
        <a:spcBef>
          <a:spcPct val="20000"/>
        </a:spcBef>
        <a:spcAft>
          <a:spcPct val="0"/>
        </a:spcAft>
        <a:buChar char="–"/>
        <a:defRPr sz="2800">
          <a:solidFill>
            <a:schemeClr val="tx1"/>
          </a:solidFill>
          <a:latin typeface="+mn-lt"/>
        </a:defRPr>
      </a:lvl2pPr>
      <a:lvl3pPr algn="l" eaLnBrk="1" fontAlgn="base" hangingPunct="1" indent="-228600" marL="1143000" rtl="0">
        <a:spcBef>
          <a:spcPct val="20000"/>
        </a:spcBef>
        <a:spcAft>
          <a:spcPct val="0"/>
        </a:spcAft>
        <a:buChar char="•"/>
        <a:defRPr sz="2400">
          <a:solidFill>
            <a:schemeClr val="tx1"/>
          </a:solidFill>
          <a:latin typeface="+mn-lt"/>
        </a:defRPr>
      </a:lvl3pPr>
      <a:lvl4pPr algn="l" eaLnBrk="1" fontAlgn="base" hangingPunct="1" indent="-228600" marL="1600200" rtl="0">
        <a:spcBef>
          <a:spcPct val="20000"/>
        </a:spcBef>
        <a:spcAft>
          <a:spcPct val="0"/>
        </a:spcAft>
        <a:buChar char="–"/>
        <a:defRPr sz="2000">
          <a:solidFill>
            <a:schemeClr val="tx1"/>
          </a:solidFill>
          <a:latin typeface="+mn-lt"/>
        </a:defRPr>
      </a:lvl4pPr>
      <a:lvl5pPr algn="l" eaLnBrk="1" fontAlgn="base" hangingPunct="1" indent="-228600" marL="2057400" rtl="0">
        <a:spcBef>
          <a:spcPct val="20000"/>
        </a:spcBef>
        <a:spcAft>
          <a:spcPct val="0"/>
        </a:spcAft>
        <a:buChar char="»"/>
        <a:defRPr sz="2000">
          <a:solidFill>
            <a:schemeClr val="tx1"/>
          </a:solidFill>
          <a:latin typeface="+mn-lt"/>
        </a:defRPr>
      </a:lvl5pPr>
      <a:lvl6pPr algn="l" eaLnBrk="1" fontAlgn="base" hangingPunct="1" indent="-228600" marL="2514600" rtl="0">
        <a:spcBef>
          <a:spcPct val="20000"/>
        </a:spcBef>
        <a:spcAft>
          <a:spcPct val="0"/>
        </a:spcAft>
        <a:buChar char="»"/>
        <a:defRPr sz="2000">
          <a:solidFill>
            <a:schemeClr val="tx1"/>
          </a:solidFill>
          <a:latin typeface="+mn-lt"/>
        </a:defRPr>
      </a:lvl6pPr>
      <a:lvl7pPr algn="l" eaLnBrk="1" fontAlgn="base" hangingPunct="1" indent="-228600" marL="2971800" rtl="0">
        <a:spcBef>
          <a:spcPct val="20000"/>
        </a:spcBef>
        <a:spcAft>
          <a:spcPct val="0"/>
        </a:spcAft>
        <a:buChar char="»"/>
        <a:defRPr sz="2000">
          <a:solidFill>
            <a:schemeClr val="tx1"/>
          </a:solidFill>
          <a:latin typeface="+mn-lt"/>
        </a:defRPr>
      </a:lvl7pPr>
      <a:lvl8pPr algn="l" eaLnBrk="1" fontAlgn="base" hangingPunct="1" indent="-228600" marL="3429000" rtl="0">
        <a:spcBef>
          <a:spcPct val="20000"/>
        </a:spcBef>
        <a:spcAft>
          <a:spcPct val="0"/>
        </a:spcAft>
        <a:buChar char="»"/>
        <a:defRPr sz="2000">
          <a:solidFill>
            <a:schemeClr val="tx1"/>
          </a:solidFill>
          <a:latin typeface="+mn-lt"/>
        </a:defRPr>
      </a:lvl8pPr>
      <a:lvl9pPr algn="l" eaLnBrk="1" fontAlgn="base" hangingPunct="1" indent="-228600" marL="3886200" rtl="0">
        <a:spcBef>
          <a:spcPct val="20000"/>
        </a:spcBef>
        <a:spcAft>
          <a:spcPct val="0"/>
        </a:spcAft>
        <a:buChar char="»"/>
        <a:defRPr sz="20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Title 1"/>
          <p:cNvSpPr>
            <a:spLocks noGrp="1"/>
          </p:cNvSpPr>
          <p:nvPr>
            <p:ph type="ctrTitle"/>
          </p:nvPr>
        </p:nvSpPr>
        <p:spPr/>
        <p:txBody>
          <a:bodyPr/>
          <a:p>
            <a:r>
              <a:rPr dirty="0" lang="en-US" smtClean="0"/>
              <a:t>Business Law in E-Commerce</a:t>
            </a:r>
            <a:endParaRPr dirty="0" lang="en-US"/>
          </a:p>
        </p:txBody>
      </p:sp>
      <p:sp>
        <p:nvSpPr>
          <p:cNvPr id="1048587" name="Subtitle 2"/>
          <p:cNvSpPr>
            <a:spLocks noGrp="1"/>
          </p:cNvSpPr>
          <p:nvPr>
            <p:ph type="subTitle" idx="1"/>
          </p:nvPr>
        </p:nvSpPr>
        <p:spPr/>
        <p:txBody>
          <a:bodyPr/>
          <a:p>
            <a:r>
              <a:rPr dirty="0" lang="en-US" smtClean="0"/>
              <a:t>Student’s Name </a:t>
            </a:r>
          </a:p>
          <a:p>
            <a:r>
              <a:rPr dirty="0" lang="en-US" smtClean="0"/>
              <a:t>Institution </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3" name="Title 1"/>
          <p:cNvSpPr>
            <a:spLocks noGrp="1"/>
          </p:cNvSpPr>
          <p:nvPr>
            <p:ph type="title"/>
          </p:nvPr>
        </p:nvSpPr>
        <p:spPr/>
        <p:txBody>
          <a:bodyPr/>
          <a:p>
            <a:r>
              <a:rPr dirty="0" lang="en-US" smtClean="0"/>
              <a:t>Introduction </a:t>
            </a:r>
            <a:endParaRPr dirty="0" lang="en-US"/>
          </a:p>
        </p:txBody>
      </p:sp>
      <p:sp>
        <p:nvSpPr>
          <p:cNvPr id="1048594" name="Content Placeholder 2"/>
          <p:cNvSpPr>
            <a:spLocks noGrp="1"/>
          </p:cNvSpPr>
          <p:nvPr>
            <p:ph idx="1"/>
          </p:nvPr>
        </p:nvSpPr>
        <p:spPr/>
        <p:txBody>
          <a:bodyPr/>
          <a:p>
            <a:r>
              <a:rPr dirty="0" lang="en-US" smtClean="0"/>
              <a:t>Technological advancements have created new opportunities </a:t>
            </a:r>
          </a:p>
          <a:p>
            <a:r>
              <a:rPr dirty="0" lang="en-US" smtClean="0"/>
              <a:t>Entrepreneurs can now think of ways to outdo competition </a:t>
            </a:r>
          </a:p>
          <a:p>
            <a:r>
              <a:rPr dirty="0" lang="en-US" smtClean="0"/>
              <a:t>E-commerce is one such ways that have proven effective </a:t>
            </a:r>
          </a:p>
          <a:p>
            <a:r>
              <a:rPr dirty="0" lang="en-US" smtClean="0"/>
              <a:t>However, like any other business, e-commerce must also abide by the established laws</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Title 1"/>
          <p:cNvSpPr>
            <a:spLocks noGrp="1"/>
          </p:cNvSpPr>
          <p:nvPr>
            <p:ph type="title"/>
          </p:nvPr>
        </p:nvSpPr>
        <p:spPr/>
        <p:txBody>
          <a:bodyPr/>
          <a:p>
            <a:r>
              <a:rPr dirty="0" lang="en-US" smtClean="0"/>
              <a:t>Networking E-Commerce </a:t>
            </a:r>
            <a:endParaRPr dirty="0" lang="en-US"/>
          </a:p>
        </p:txBody>
      </p:sp>
      <p:sp>
        <p:nvSpPr>
          <p:cNvPr id="1048599" name="Content Placeholder 2"/>
          <p:cNvSpPr>
            <a:spLocks noGrp="1"/>
          </p:cNvSpPr>
          <p:nvPr>
            <p:ph idx="1"/>
          </p:nvPr>
        </p:nvSpPr>
        <p:spPr/>
        <p:txBody>
          <a:bodyPr/>
          <a:p>
            <a:r>
              <a:rPr dirty="0" lang="en-US" smtClean="0"/>
              <a:t>E-commerce or electronic commerce</a:t>
            </a:r>
          </a:p>
          <a:p>
            <a:r>
              <a:rPr dirty="0" lang="en-US" smtClean="0"/>
              <a:t>Refers to the act of doing business through an electronic network</a:t>
            </a:r>
          </a:p>
          <a:p>
            <a:r>
              <a:rPr dirty="0" lang="en-US" smtClean="0"/>
              <a:t>Networking in this case primarily represent the internet</a:t>
            </a:r>
          </a:p>
          <a:p>
            <a:r>
              <a:rPr dirty="0" lang="en-US" smtClean="0"/>
              <a:t>Many businesses have opted to adopt the e-commerce system </a:t>
            </a:r>
          </a:p>
          <a:p>
            <a:r>
              <a:rPr dirty="0" lang="en-US" smtClean="0"/>
              <a:t>One such corporation is Amazon</a:t>
            </a:r>
          </a:p>
          <a:p>
            <a:r>
              <a:rPr dirty="0" lang="en-US" smtClean="0"/>
              <a:t>Amazon is the leader in e-commerc</a:t>
            </a:r>
            <a:r>
              <a:rPr dirty="0" lang="en-US"/>
              <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Title 1"/>
          <p:cNvSpPr>
            <a:spLocks noGrp="1"/>
          </p:cNvSpPr>
          <p:nvPr>
            <p:ph type="title"/>
          </p:nvPr>
        </p:nvSpPr>
        <p:spPr/>
        <p:txBody>
          <a:bodyPr/>
          <a:p>
            <a:r>
              <a:rPr dirty="0" lang="en-US" smtClean="0"/>
              <a:t>Importance of Business Law </a:t>
            </a:r>
            <a:endParaRPr dirty="0" lang="en-US"/>
          </a:p>
        </p:txBody>
      </p:sp>
      <p:sp>
        <p:nvSpPr>
          <p:cNvPr id="1048604" name="Content Placeholder 2"/>
          <p:cNvSpPr>
            <a:spLocks noGrp="1"/>
          </p:cNvSpPr>
          <p:nvPr>
            <p:ph idx="1"/>
          </p:nvPr>
        </p:nvSpPr>
        <p:spPr/>
        <p:txBody>
          <a:bodyPr/>
          <a:p>
            <a:r>
              <a:rPr dirty="0" lang="en-US" smtClean="0"/>
              <a:t>Many businesses have been involved in scandals </a:t>
            </a:r>
          </a:p>
          <a:p>
            <a:r>
              <a:rPr dirty="0" lang="en-US" smtClean="0"/>
              <a:t>This has been associated with lack of understanding of the operational guidelines and laws </a:t>
            </a:r>
          </a:p>
          <a:p>
            <a:r>
              <a:rPr dirty="0" lang="en-US" smtClean="0"/>
              <a:t>Business law provide deeper understanding of the importance of business ethics </a:t>
            </a:r>
          </a:p>
          <a:p>
            <a:r>
              <a:rPr dirty="0" lang="en-US" smtClean="0"/>
              <a:t>Helps to enhance decisions </a:t>
            </a:r>
            <a:endParaRPr dirty="0" lang="en-US"/>
          </a:p>
        </p:txBody>
      </p:sp>
      <p:pic>
        <p:nvPicPr>
          <p:cNvPr id="2097152" name="Picture 3"/>
          <p:cNvPicPr>
            <a:picLocks noChangeAspect="1"/>
          </p:cNvPicPr>
          <p:nvPr/>
        </p:nvPicPr>
        <p:blipFill>
          <a:blip xmlns:r="http://schemas.openxmlformats.org/officeDocument/2006/relationships" r:embed="rId1"/>
          <a:stretch>
            <a:fillRect/>
          </a:stretch>
        </p:blipFill>
        <p:spPr>
          <a:xfrm>
            <a:off x="6019800" y="5181600"/>
            <a:ext cx="3124200" cy="1676400"/>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t> Corporate Social Responsibility </a:t>
            </a:r>
            <a:endParaRPr dirty="0" lang="en-US"/>
          </a:p>
        </p:txBody>
      </p:sp>
      <p:sp>
        <p:nvSpPr>
          <p:cNvPr id="1048609" name="Content Placeholder 2"/>
          <p:cNvSpPr>
            <a:spLocks noGrp="1"/>
          </p:cNvSpPr>
          <p:nvPr>
            <p:ph idx="1"/>
          </p:nvPr>
        </p:nvSpPr>
        <p:spPr/>
        <p:txBody>
          <a:bodyPr/>
          <a:p>
            <a:r>
              <a:rPr dirty="0" lang="en-US" smtClean="0"/>
              <a:t>Being socially responsible should be key in e-commerce</a:t>
            </a:r>
          </a:p>
          <a:p>
            <a:r>
              <a:rPr dirty="0" lang="en-US" smtClean="0"/>
              <a:t>Involve in transparent business transactions </a:t>
            </a:r>
          </a:p>
          <a:p>
            <a:r>
              <a:rPr dirty="0" lang="en-US" smtClean="0"/>
              <a:t>Maintain compliance </a:t>
            </a:r>
          </a:p>
          <a:p>
            <a:r>
              <a:rPr dirty="0" lang="en-US" smtClean="0"/>
              <a:t>Enhance loyalty through employment laws </a:t>
            </a:r>
          </a:p>
          <a:p>
            <a:r>
              <a:rPr dirty="0" lang="en-US" smtClean="0"/>
              <a:t>Maintain positive business reputation </a:t>
            </a:r>
          </a:p>
          <a:p>
            <a:endParaRPr dirty="0" lang="en-US"/>
          </a:p>
        </p:txBody>
      </p:sp>
      <p:pic>
        <p:nvPicPr>
          <p:cNvPr id="2097153" name="Picture 3"/>
          <p:cNvPicPr>
            <a:picLocks noChangeAspect="1"/>
          </p:cNvPicPr>
          <p:nvPr/>
        </p:nvPicPr>
        <p:blipFill>
          <a:blip xmlns:r="http://schemas.openxmlformats.org/officeDocument/2006/relationships" r:embed="rId1"/>
          <a:stretch>
            <a:fillRect/>
          </a:stretch>
        </p:blipFill>
        <p:spPr>
          <a:xfrm>
            <a:off x="6553200" y="2057400"/>
            <a:ext cx="2590800" cy="2133600"/>
          </a:xfrm>
          <a:prstGeom prst="rec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t>CSR in Amazon </a:t>
            </a:r>
            <a:endParaRPr dirty="0" lang="en-US"/>
          </a:p>
        </p:txBody>
      </p:sp>
      <p:sp>
        <p:nvSpPr>
          <p:cNvPr id="1048614" name="Content Placeholder 2"/>
          <p:cNvSpPr>
            <a:spLocks noGrp="1"/>
          </p:cNvSpPr>
          <p:nvPr>
            <p:ph idx="1"/>
          </p:nvPr>
        </p:nvSpPr>
        <p:spPr/>
        <p:txBody>
          <a:bodyPr/>
          <a:p>
            <a:r>
              <a:rPr dirty="0" lang="en-US" smtClean="0"/>
              <a:t>Amazon has maintained a good CSR strategy over the years</a:t>
            </a:r>
          </a:p>
          <a:p>
            <a:r>
              <a:rPr dirty="0" lang="en-US" smtClean="0"/>
              <a:t>Its CSR strategy emphasizes on e-commerce interests of the customers</a:t>
            </a:r>
          </a:p>
          <a:p>
            <a:r>
              <a:rPr dirty="0" lang="en-US" smtClean="0"/>
              <a:t>The ability to satisfy its customers has been the key thriving force for the company</a:t>
            </a:r>
          </a:p>
          <a:p>
            <a:r>
              <a:rPr dirty="0" lang="en-US" smtClean="0"/>
              <a:t>Also, it supports other stakeholders like employees and communities </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t>Intellectual Property </a:t>
            </a:r>
            <a:endParaRPr dirty="0" lang="en-US"/>
          </a:p>
        </p:txBody>
      </p:sp>
      <p:sp>
        <p:nvSpPr>
          <p:cNvPr id="1048619" name="Content Placeholder 2"/>
          <p:cNvSpPr>
            <a:spLocks noGrp="1"/>
          </p:cNvSpPr>
          <p:nvPr>
            <p:ph idx="1"/>
          </p:nvPr>
        </p:nvSpPr>
        <p:spPr/>
        <p:txBody>
          <a:bodyPr/>
          <a:p>
            <a:r>
              <a:rPr dirty="0" lang="en-US" smtClean="0"/>
              <a:t>Intellectual property refers to:</a:t>
            </a:r>
          </a:p>
          <a:p>
            <a:r>
              <a:rPr dirty="0" lang="en-US" smtClean="0"/>
              <a:t>The protection of copyright and industrial property</a:t>
            </a:r>
          </a:p>
          <a:p>
            <a:r>
              <a:rPr dirty="0" lang="en-US" smtClean="0"/>
              <a:t>Despite being significant, intellectual property has been largely ignored </a:t>
            </a:r>
          </a:p>
          <a:p>
            <a:r>
              <a:rPr dirty="0" lang="en-US" smtClean="0"/>
              <a:t>E-commerce companies should consider:</a:t>
            </a:r>
          </a:p>
          <a:p>
            <a:r>
              <a:rPr dirty="0" lang="en-US" smtClean="0"/>
              <a:t>-safeguarding their own intellectual property and someone else’s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3" name="Title 1"/>
          <p:cNvSpPr>
            <a:spLocks noGrp="1"/>
          </p:cNvSpPr>
          <p:nvPr>
            <p:ph type="title"/>
          </p:nvPr>
        </p:nvSpPr>
        <p:spPr/>
        <p:txBody>
          <a:bodyPr/>
          <a:p>
            <a:r>
              <a:rPr dirty="0" lang="en-US" smtClean="0"/>
              <a:t>Government Regulations </a:t>
            </a:r>
            <a:endParaRPr dirty="0" lang="en-US"/>
          </a:p>
        </p:txBody>
      </p:sp>
      <p:sp>
        <p:nvSpPr>
          <p:cNvPr id="1048624" name="Content Placeholder 2"/>
          <p:cNvSpPr>
            <a:spLocks noGrp="1"/>
          </p:cNvSpPr>
          <p:nvPr>
            <p:ph idx="1"/>
          </p:nvPr>
        </p:nvSpPr>
        <p:spPr/>
        <p:txBody>
          <a:bodyPr/>
          <a:p>
            <a:r>
              <a:rPr dirty="0" lang="en-US" smtClean="0"/>
              <a:t>In the U.S. the government regulates e-commerce businesses through the Federal Trade Commission (FTC)</a:t>
            </a:r>
          </a:p>
          <a:p>
            <a:r>
              <a:rPr dirty="0" lang="en-US" smtClean="0"/>
              <a:t>FTC is responsible for content control, competition, and privacy controls</a:t>
            </a:r>
          </a:p>
          <a:p>
            <a:r>
              <a:rPr dirty="0" lang="en-US" smtClean="0"/>
              <a:t>Other laws that e-commerce players must comply to include:</a:t>
            </a:r>
          </a:p>
          <a:p>
            <a:r>
              <a:rPr dirty="0" lang="en-US" smtClean="0"/>
              <a:t>Fair Package and Labeling Act of 1966</a:t>
            </a:r>
          </a:p>
          <a:p>
            <a:r>
              <a:rPr dirty="0" lang="en-US" smtClean="0"/>
              <a:t>Consumer Protection Act </a:t>
            </a:r>
          </a:p>
          <a:p>
            <a:endParaRPr dirty="0" lang="en-US" smtClean="0"/>
          </a:p>
          <a:p>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Consumer Protection </a:t>
            </a:r>
            <a:endParaRPr dirty="0" lang="en-US"/>
          </a:p>
        </p:txBody>
      </p:sp>
      <p:sp>
        <p:nvSpPr>
          <p:cNvPr id="1048629" name="Content Placeholder 2"/>
          <p:cNvSpPr>
            <a:spLocks noGrp="1"/>
          </p:cNvSpPr>
          <p:nvPr>
            <p:ph idx="1"/>
          </p:nvPr>
        </p:nvSpPr>
        <p:spPr/>
        <p:txBody>
          <a:bodyPr/>
          <a:p>
            <a:r>
              <a:rPr dirty="0" lang="en-US" smtClean="0"/>
              <a:t>Consumers are the who buy goods and services sold by online business </a:t>
            </a:r>
          </a:p>
          <a:p>
            <a:r>
              <a:rPr dirty="0" lang="en-US" smtClean="0"/>
              <a:t>Development of e-commerce system has created more challenges relating to consumer protection</a:t>
            </a:r>
          </a:p>
          <a:p>
            <a:r>
              <a:rPr dirty="0" lang="en-US" smtClean="0"/>
              <a:t>The Consumer Protection Act in the U.S. created in1986 to protect people </a:t>
            </a:r>
          </a:p>
          <a:p>
            <a:r>
              <a:rPr dirty="0" lang="en-US" smtClean="0"/>
              <a:t>Other laws include Information Technology Act of 2000 (</a:t>
            </a:r>
            <a:r>
              <a:rPr dirty="0" lang="en-US" err="1" smtClean="0"/>
              <a:t>Ka</a:t>
            </a:r>
            <a:r>
              <a:rPr dirty="0" lang="en-US" smtClean="0"/>
              <a:t>, 2015)</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3" name="Title 1"/>
          <p:cNvSpPr>
            <a:spLocks noGrp="1"/>
          </p:cNvSpPr>
          <p:nvPr>
            <p:ph type="title"/>
          </p:nvPr>
        </p:nvSpPr>
        <p:spPr/>
        <p:txBody>
          <a:bodyPr/>
          <a:p>
            <a:r>
              <a:rPr dirty="0" lang="en-US" smtClean="0"/>
              <a:t>Conclusion </a:t>
            </a:r>
            <a:endParaRPr dirty="0" lang="en-US"/>
          </a:p>
        </p:txBody>
      </p:sp>
      <p:sp>
        <p:nvSpPr>
          <p:cNvPr id="1048634" name="Content Placeholder 2"/>
          <p:cNvSpPr>
            <a:spLocks noGrp="1"/>
          </p:cNvSpPr>
          <p:nvPr>
            <p:ph idx="1"/>
          </p:nvPr>
        </p:nvSpPr>
        <p:spPr/>
        <p:txBody>
          <a:bodyPr/>
          <a:p>
            <a:r>
              <a:rPr dirty="0" lang="en-US" smtClean="0"/>
              <a:t>E-commerce involves selling products and services online</a:t>
            </a:r>
          </a:p>
          <a:p>
            <a:r>
              <a:rPr dirty="0" lang="en-US" smtClean="0"/>
              <a:t>Entrepreneurs who think of e-commerce must be aware of:</a:t>
            </a:r>
          </a:p>
          <a:p>
            <a:r>
              <a:rPr dirty="0" lang="en-US" smtClean="0"/>
              <a:t>-Consumer protection laws</a:t>
            </a:r>
          </a:p>
          <a:p>
            <a:r>
              <a:rPr dirty="0" lang="en-US" smtClean="0"/>
              <a:t>-Government regulations </a:t>
            </a:r>
          </a:p>
          <a:p>
            <a:r>
              <a:rPr dirty="0" lang="en-US" smtClean="0"/>
              <a:t>-Business operational laws </a:t>
            </a:r>
          </a:p>
          <a:p>
            <a:r>
              <a:rPr dirty="0" lang="en-US" smtClean="0"/>
              <a:t>Compliance to these laws will enhance the business’s growth and performance </a:t>
            </a:r>
          </a:p>
        </p:txBody>
      </p:sp>
      <p:pic>
        <p:nvPicPr>
          <p:cNvPr id="2097154" name="Picture 3"/>
          <p:cNvPicPr>
            <a:picLocks noChangeAspect="1"/>
          </p:cNvPicPr>
          <p:nvPr/>
        </p:nvPicPr>
        <p:blipFill>
          <a:blip xmlns:r="http://schemas.openxmlformats.org/officeDocument/2006/relationships" r:embed="rId1"/>
          <a:stretch>
            <a:fillRect/>
          </a:stretch>
        </p:blipFill>
        <p:spPr>
          <a:xfrm>
            <a:off x="6000750" y="3124200"/>
            <a:ext cx="3143250" cy="2286000"/>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Reference </a:t>
            </a:r>
            <a:endParaRPr dirty="0" lang="en-US"/>
          </a:p>
        </p:txBody>
      </p:sp>
      <p:sp>
        <p:nvSpPr>
          <p:cNvPr id="1048639" name="Content Placeholder 2"/>
          <p:cNvSpPr>
            <a:spLocks noGrp="1"/>
          </p:cNvSpPr>
          <p:nvPr>
            <p:ph idx="1"/>
          </p:nvPr>
        </p:nvSpPr>
        <p:spPr/>
        <p:txBody>
          <a:bodyPr/>
          <a:p>
            <a:r>
              <a:rPr dirty="0" lang="en-US">
                <a:solidFill>
                  <a:schemeClr val="tx1"/>
                </a:solidFill>
                <a:latin typeface="+mn-lt"/>
                <a:ea typeface="+mn-ea"/>
                <a:cs typeface="+mn-cs"/>
              </a:rPr>
              <a:t>KA, D. (2015). Consumer Protection in the E-Commerce Era. </a:t>
            </a:r>
            <a:r>
              <a:rPr dirty="0" i="1" lang="en-US">
                <a:solidFill>
                  <a:schemeClr val="tx1"/>
                </a:solidFill>
                <a:latin typeface="+mn-lt"/>
                <a:ea typeface="+mn-ea"/>
                <a:cs typeface="+mn-cs"/>
              </a:rPr>
              <a:t>International Journal of Legal Research</a:t>
            </a:r>
            <a:r>
              <a:rPr dirty="0" lang="en-US">
                <a:solidFill>
                  <a:schemeClr val="tx1"/>
                </a:solidFill>
                <a:latin typeface="+mn-lt"/>
                <a:ea typeface="+mn-ea"/>
                <a:cs typeface="+mn-cs"/>
              </a:rPr>
              <a:t>, </a:t>
            </a:r>
            <a:r>
              <a:rPr dirty="0" i="1" lang="en-US">
                <a:solidFill>
                  <a:schemeClr val="tx1"/>
                </a:solidFill>
                <a:latin typeface="+mn-lt"/>
                <a:ea typeface="+mn-ea"/>
                <a:cs typeface="+mn-cs"/>
              </a:rPr>
              <a:t>3</a:t>
            </a:r>
            <a:r>
              <a:rPr dirty="0" lang="en-US">
                <a:solidFill>
                  <a:schemeClr val="tx1"/>
                </a:solidFill>
                <a:latin typeface="+mn-lt"/>
                <a:ea typeface="+mn-ea"/>
                <a:cs typeface="+mn-cs"/>
              </a:rPr>
              <a:t>(4), 1.</a:t>
            </a:r>
            <a:endParaRPr dirty="0" lang="en-US"/>
          </a:p>
        </p:txBody>
      </p:sp>
    </p:spTree>
  </p:cSld>
  <p:clrMapOvr>
    <a:masterClrMapping/>
  </p:clrMapOvr>
</p:sld>
</file>

<file path=ppt/theme/theme1.xml><?xml version="1.0" encoding="utf-8"?>
<a:theme xmlns:a="http://schemas.openxmlformats.org/drawingml/2006/main" name="Taking_care_of_business_design_slides">
  <a:themeElements>
    <a:clrScheme name="Default Design 10">
      <a:dk1>
        <a:srgbClr val="336699"/>
      </a:dk1>
      <a:lt1>
        <a:srgbClr val="919191"/>
      </a:lt1>
      <a:dk2>
        <a:srgbClr val="000000"/>
      </a:dk2>
      <a:lt2>
        <a:srgbClr val="8AABC4"/>
      </a:lt2>
      <a:accent1>
        <a:srgbClr val="E1EBEB"/>
      </a:accent1>
      <a:accent2>
        <a:srgbClr val="87A587"/>
      </a:accent2>
      <a:accent3>
        <a:srgbClr val="AAAAAA"/>
      </a:accent3>
      <a:accent4>
        <a:srgbClr val="7B7B7B"/>
      </a:accent4>
      <a:accent5>
        <a:srgbClr val="EEF3F3"/>
      </a:accent5>
      <a:accent6>
        <a:srgbClr val="7A957A"/>
      </a:accent6>
      <a:hlink>
        <a:srgbClr val="91AFFF"/>
      </a:hlink>
      <a:folHlink>
        <a:srgbClr val="F0B614"/>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ahLst/>
          <a:rect l="0" t="0" r="0" b="0"/>
          <a:pathLst/>
        </a:custGeom>
        <a:solidFill>
          <a:schemeClr val="accent1"/>
        </a:solidFill>
        <a:ln w="9525" cap="flat" cmpd="sng" algn="ctr">
          <a:solidFill>
            <a:schemeClr val="tx1"/>
          </a:solidFill>
          <a:prstDash val="solid"/>
          <a:round/>
          <a:headEnd type="none" w="med" len="med"/>
          <a:tailEnd type="none" w="med" len="med"/>
        </a:ln>
        <a:effectLst/>
      </a:spPr>
      <a:bodyPr anchor="t" anchorCtr="0" bIns="45720" compatLnSpc="1" lIns="91440" numCol="1" rIns="91440" tIns="45720" vert="horz" wrap="square">
        <a:prstTxWarp prst="textNoShape"/>
      </a:bodyPr>
      <a:lstStyle>
        <a:defPPr algn="l" defTabSz="914400" eaLnBrk="0" fontAlgn="base" hangingPunct="0" indent="0" latinLnBrk="0" marL="0" marR="0" rtl="0">
          <a:lnSpc>
            <a:spcPct val="100000"/>
          </a:lnSpc>
          <a:spcBef>
            <a:spcPct val="0"/>
          </a:spcBef>
          <a:spcAft>
            <a:spcPct val="0"/>
          </a:spcAft>
          <a:buClrTx/>
          <a:buSzTx/>
          <a:buFontTx/>
          <a:buNone/>
          <a:defRPr baseline="0" b="0" cap="none" sz="1800" i="0" kumimoji="0" lang="en-US" normalizeH="0" strike="noStrike" u="none" smtClean="0">
            <a:ln>
              <a:noFill/>
            </a:ln>
            <a:solidFill>
              <a:schemeClr val="tx1"/>
            </a:solidFill>
            <a:effectLst/>
            <a:latin typeface="Arial" charset="0"/>
          </a:defRPr>
        </a:defPPr>
      </a:lstStyle>
    </a:spDef>
    <a:lnDef>
      <a:spPr bwMode="auto">
        <a:xfrm>
          <a:off x="0" y="0"/>
          <a:ext cx="1" cy="1"/>
        </a:xfrm>
        <a:custGeom>
          <a:avLst/>
          <a:ahLst/>
          <a:rect l="0" t="0" r="0" b="0"/>
          <a:pathLst/>
        </a:custGeom>
        <a:solidFill>
          <a:schemeClr val="accent1"/>
        </a:solidFill>
        <a:ln w="9525" cap="flat" cmpd="sng" algn="ctr">
          <a:solidFill>
            <a:schemeClr val="tx1"/>
          </a:solidFill>
          <a:prstDash val="solid"/>
          <a:round/>
          <a:headEnd type="none" w="med" len="med"/>
          <a:tailEnd type="none" w="med" len="med"/>
        </a:ln>
        <a:effectLst/>
      </a:spPr>
      <a:bodyPr anchor="t" anchorCtr="0" bIns="45720" compatLnSpc="1" lIns="91440" numCol="1" rIns="91440" tIns="45720" vert="horz" wrap="square">
        <a:prstTxWarp prst="textNoShape"/>
      </a:bodyPr>
      <a:lstStyle>
        <a:defPPr algn="l" defTabSz="914400" eaLnBrk="0" fontAlgn="base" hangingPunct="0" indent="0" latinLnBrk="0" marL="0" marR="0" rtl="0">
          <a:lnSpc>
            <a:spcPct val="100000"/>
          </a:lnSpc>
          <a:spcBef>
            <a:spcPct val="0"/>
          </a:spcBef>
          <a:spcAft>
            <a:spcPct val="0"/>
          </a:spcAft>
          <a:buClrTx/>
          <a:buSzTx/>
          <a:buFontTx/>
          <a:buNone/>
          <a:defRPr baseline="0" b="0" cap="none" sz="1800" i="0" kumimoji="0" lang="en-US" normalizeH="0" strike="noStrike" u="none"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3">
        <a:dk1>
          <a:srgbClr val="665B38"/>
        </a:dk1>
        <a:lt1>
          <a:srgbClr val="FFFFFF"/>
        </a:lt1>
        <a:dk2>
          <a:srgbClr val="000000"/>
        </a:dk2>
        <a:lt2>
          <a:srgbClr val="333333"/>
        </a:lt2>
        <a:accent1>
          <a:srgbClr val="F0ECDA"/>
        </a:accent1>
        <a:accent2>
          <a:srgbClr val="91AA91"/>
        </a:accent2>
        <a:accent3>
          <a:srgbClr val="FFFFFF"/>
        </a:accent3>
        <a:accent4>
          <a:srgbClr val="564C2E"/>
        </a:accent4>
        <a:accent5>
          <a:srgbClr val="F6F4EA"/>
        </a:accent5>
        <a:accent6>
          <a:srgbClr val="839A83"/>
        </a:accent6>
        <a:hlink>
          <a:srgbClr val="B98746"/>
        </a:hlink>
        <a:folHlink>
          <a:srgbClr val="A50021"/>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0F5DC"/>
        </a:accent1>
        <a:accent2>
          <a:srgbClr val="91AAFF"/>
        </a:accent2>
        <a:accent3>
          <a:srgbClr val="FFFFE9"/>
        </a:accent3>
        <a:accent4>
          <a:srgbClr val="000000"/>
        </a:accent4>
        <a:accent5>
          <a:srgbClr val="F6F9EB"/>
        </a:accent5>
        <a:accent6>
          <a:srgbClr val="839AE7"/>
        </a:accent6>
        <a:hlink>
          <a:srgbClr val="CD4B0A"/>
        </a:hlink>
        <a:folHlink>
          <a:srgbClr val="D79155"/>
        </a:folHlink>
      </a:clrScheme>
      <a:clrMap bg1="lt1" tx1="dk1" bg2="lt2" tx2="dk2" accent1="accent1" accent2="accent2" accent3="accent3" accent4="accent4" accent5="accent5" accent6="accent6" hlink="hlink" folHlink="folHlink"/>
    </a:extraClrScheme>
    <a:extraClrScheme>
      <a:clrScheme name="Default Design 5">
        <a:dk1>
          <a:srgbClr val="7D8C64"/>
        </a:dk1>
        <a:lt1>
          <a:srgbClr val="FFFFFF"/>
        </a:lt1>
        <a:dk2>
          <a:srgbClr val="000000"/>
        </a:dk2>
        <a:lt2>
          <a:srgbClr val="808080"/>
        </a:lt2>
        <a:accent1>
          <a:srgbClr val="EBEBC8"/>
        </a:accent1>
        <a:accent2>
          <a:srgbClr val="7D917D"/>
        </a:accent2>
        <a:accent3>
          <a:srgbClr val="FFFFFF"/>
        </a:accent3>
        <a:accent4>
          <a:srgbClr val="6A7754"/>
        </a:accent4>
        <a:accent5>
          <a:srgbClr val="F3F3E0"/>
        </a:accent5>
        <a:accent6>
          <a:srgbClr val="718371"/>
        </a:accent6>
        <a:hlink>
          <a:srgbClr val="AFBE00"/>
        </a:hlink>
        <a:folHlink>
          <a:srgbClr val="FF730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2B400"/>
        </a:folHlink>
      </a:clrScheme>
      <a:clrMap bg1="lt1" tx1="dk1" bg2="lt2" tx2="dk2" accent1="accent1" accent2="accent2" accent3="accent3" accent4="accent4" accent5="accent5" accent6="accent6" hlink="hlink" folHlink="folHlink"/>
    </a:extraClrScheme>
    <a:extraClrScheme>
      <a:clrScheme name="Default Design 7">
        <a:dk1>
          <a:srgbClr val="698769"/>
        </a:dk1>
        <a:lt1>
          <a:srgbClr val="FFFFFF"/>
        </a:lt1>
        <a:dk2>
          <a:srgbClr val="808000"/>
        </a:dk2>
        <a:lt2>
          <a:srgbClr val="333333"/>
        </a:lt2>
        <a:accent1>
          <a:srgbClr val="BECDA5"/>
        </a:accent1>
        <a:accent2>
          <a:srgbClr val="A55037"/>
        </a:accent2>
        <a:accent3>
          <a:srgbClr val="FFFFFF"/>
        </a:accent3>
        <a:accent4>
          <a:srgbClr val="597259"/>
        </a:accent4>
        <a:accent5>
          <a:srgbClr val="DBE3CF"/>
        </a:accent5>
        <a:accent6>
          <a:srgbClr val="954831"/>
        </a:accent6>
        <a:hlink>
          <a:srgbClr val="F5F5DC"/>
        </a:hlink>
        <a:folHlink>
          <a:srgbClr val="C35F01"/>
        </a:folHlink>
      </a:clrScheme>
      <a:clrMap bg1="lt1" tx1="dk1" bg2="lt2" tx2="dk2" accent1="accent1" accent2="accent2" accent3="accent3" accent4="accent4" accent5="accent5" accent6="accent6" hlink="hlink" folHlink="folHlink"/>
    </a:extraClrScheme>
    <a:extraClrScheme>
      <a:clrScheme name="Default Design 8">
        <a:dk1>
          <a:srgbClr val="005A58"/>
        </a:dk1>
        <a:lt1>
          <a:srgbClr val="A08C73"/>
        </a:lt1>
        <a:dk2>
          <a:srgbClr val="008080"/>
        </a:dk2>
        <a:lt2>
          <a:srgbClr val="008080"/>
        </a:lt2>
        <a:accent1>
          <a:srgbClr val="D2EBEB"/>
        </a:accent1>
        <a:accent2>
          <a:srgbClr val="CDC873"/>
        </a:accent2>
        <a:accent3>
          <a:srgbClr val="AAC0C0"/>
        </a:accent3>
        <a:accent4>
          <a:srgbClr val="887761"/>
        </a:accent4>
        <a:accent5>
          <a:srgbClr val="E5F3F3"/>
        </a:accent5>
        <a:accent6>
          <a:srgbClr val="BAB568"/>
        </a:accent6>
        <a:hlink>
          <a:srgbClr val="7DB991"/>
        </a:hlink>
        <a:folHlink>
          <a:srgbClr val="F09B3C"/>
        </a:folHlink>
      </a:clrScheme>
      <a:clrMap bg1="dk2" tx1="lt1" bg2="dk1" tx2="lt2" accent1="accent1" accent2="accent2" accent3="accent3" accent4="accent4" accent5="accent5" accent6="accent6" hlink="hlink" folHlink="folHlink"/>
    </a:extraClrScheme>
    <a:extraClrScheme>
      <a:clrScheme name="Default Design 9">
        <a:dk1>
          <a:srgbClr val="5A6900"/>
        </a:dk1>
        <a:lt1>
          <a:srgbClr val="666699"/>
        </a:lt1>
        <a:dk2>
          <a:srgbClr val="FF6600"/>
        </a:dk2>
        <a:lt2>
          <a:srgbClr val="3E3E5C"/>
        </a:lt2>
        <a:accent1>
          <a:srgbClr val="EBEBAF"/>
        </a:accent1>
        <a:accent2>
          <a:srgbClr val="B4C3AF"/>
        </a:accent2>
        <a:accent3>
          <a:srgbClr val="B8B8CA"/>
        </a:accent3>
        <a:accent4>
          <a:srgbClr val="4C5900"/>
        </a:accent4>
        <a:accent5>
          <a:srgbClr val="F3F3D4"/>
        </a:accent5>
        <a:accent6>
          <a:srgbClr val="A3B09E"/>
        </a:accent6>
        <a:hlink>
          <a:srgbClr val="FF7300"/>
        </a:hlink>
        <a:folHlink>
          <a:srgbClr val="C8CD46"/>
        </a:folHlink>
      </a:clrScheme>
      <a:clrMap bg1="lt1" tx1="dk1" bg2="lt2" tx2="dk2" accent1="accent1" accent2="accent2" accent3="accent3" accent4="accent4" accent5="accent5" accent6="accent6" hlink="hlink" folHlink="folHlink"/>
    </a:extraClrScheme>
    <a:extraClrScheme>
      <a:clrScheme name="Default Design 10">
        <a:dk1>
          <a:srgbClr val="336699"/>
        </a:dk1>
        <a:lt1>
          <a:srgbClr val="919191"/>
        </a:lt1>
        <a:dk2>
          <a:srgbClr val="000000"/>
        </a:dk2>
        <a:lt2>
          <a:srgbClr val="8AABC4"/>
        </a:lt2>
        <a:accent1>
          <a:srgbClr val="E1EBEB"/>
        </a:accent1>
        <a:accent2>
          <a:srgbClr val="87A587"/>
        </a:accent2>
        <a:accent3>
          <a:srgbClr val="AAAAAA"/>
        </a:accent3>
        <a:accent4>
          <a:srgbClr val="7B7B7B"/>
        </a:accent4>
        <a:accent5>
          <a:srgbClr val="EEF3F3"/>
        </a:accent5>
        <a:accent6>
          <a:srgbClr val="7A957A"/>
        </a:accent6>
        <a:hlink>
          <a:srgbClr val="91AFFF"/>
        </a:hlink>
        <a:folHlink>
          <a:srgbClr val="F0B614"/>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Business Law in E-Commerce</dc:title>
  <dc:creator>acer</dc:creator>
  <cp:lastModifiedBy>acer</cp:lastModifiedBy>
  <dcterms:created xsi:type="dcterms:W3CDTF">2020-10-05T04:50:27Z</dcterms:created>
  <dcterms:modified xsi:type="dcterms:W3CDTF">2020-10-06T05:41:36Z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TC010721561033</vt:lpwstr>
  </property>
</Properties>
</file>